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6" r:id="rId6"/>
    <p:sldId id="263" r:id="rId7"/>
    <p:sldId id="262" r:id="rId8"/>
    <p:sldId id="264" r:id="rId9"/>
    <p:sldId id="265" r:id="rId10"/>
  </p:sldIdLst>
  <p:sldSz cx="18288000" cy="10287000"/>
  <p:notesSz cx="6858000" cy="9144000"/>
  <p:embeddedFontLst>
    <p:embeddedFont>
      <p:font typeface="Baskerville Old Face" panose="02020602080505020303" pitchFamily="18" charset="0"/>
      <p:regular r:id="rId11"/>
    </p:embeddedFont>
    <p:embeddedFont>
      <p:font typeface="Inter" panose="020B0604020202020204" charset="0"/>
      <p:regular r:id="rId12"/>
    </p:embeddedFont>
    <p:embeddedFont>
      <p:font typeface="Inter Medium" panose="020B0604020202020204" charset="0"/>
      <p:regular r:id="rId13"/>
    </p:embeddedFont>
    <p:embeddedFont>
      <p:font typeface="Lato Light" panose="020F0302020204030203" pitchFamily="34" charset="0"/>
      <p:regular r:id="rId14"/>
      <p:italic r:id="rId15"/>
    </p:embeddedFont>
    <p:embeddedFont>
      <p:font typeface="Libre Baskerville" panose="02000000000000000000" pitchFamily="2" charset="0"/>
      <p:regular r:id="rId16"/>
      <p:bold r:id="rId17"/>
      <p:italic r:id="rId18"/>
    </p:embeddedFont>
    <p:embeddedFont>
      <p:font typeface="Montserrat Classic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1E1B63-7C65-483B-84FA-0F51F3EDC361}" v="49" dt="2025-06-09T12:34:37.1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rtunjay kumar" userId="0771543971e89955" providerId="LiveId" clId="{ED1E1B63-7C65-483B-84FA-0F51F3EDC361}"/>
    <pc:docChg chg="undo redo custSel addSld delSld modSld sldOrd">
      <pc:chgData name="Mirtunjay kumar" userId="0771543971e89955" providerId="LiveId" clId="{ED1E1B63-7C65-483B-84FA-0F51F3EDC361}" dt="2025-06-09T12:35:52.207" v="994" actId="1076"/>
      <pc:docMkLst>
        <pc:docMk/>
      </pc:docMkLst>
      <pc:sldChg chg="addSp delSp modSp mod">
        <pc:chgData name="Mirtunjay kumar" userId="0771543971e89955" providerId="LiveId" clId="{ED1E1B63-7C65-483B-84FA-0F51F3EDC361}" dt="2025-06-09T03:54:50.796" v="712" actId="21"/>
        <pc:sldMkLst>
          <pc:docMk/>
          <pc:sldMk cId="0" sldId="256"/>
        </pc:sldMkLst>
        <pc:spChg chg="mod">
          <ac:chgData name="Mirtunjay kumar" userId="0771543971e89955" providerId="LiveId" clId="{ED1E1B63-7C65-483B-84FA-0F51F3EDC361}" dt="2025-06-09T03:54:38.989" v="709"/>
          <ac:spMkLst>
            <pc:docMk/>
            <pc:sldMk cId="0" sldId="256"/>
            <ac:spMk id="19" creationId="{A9B7735C-6E87-0809-3F6B-014166181228}"/>
          </ac:spMkLst>
        </pc:spChg>
        <pc:spChg chg="mod">
          <ac:chgData name="Mirtunjay kumar" userId="0771543971e89955" providerId="LiveId" clId="{ED1E1B63-7C65-483B-84FA-0F51F3EDC361}" dt="2025-06-09T03:54:38.989" v="709"/>
          <ac:spMkLst>
            <pc:docMk/>
            <pc:sldMk cId="0" sldId="256"/>
            <ac:spMk id="20" creationId="{9FE73F37-34C0-4CDF-51C1-017F2D1364D2}"/>
          </ac:spMkLst>
        </pc:spChg>
        <pc:grpChg chg="mod">
          <ac:chgData name="Mirtunjay kumar" userId="0771543971e89955" providerId="LiveId" clId="{ED1E1B63-7C65-483B-84FA-0F51F3EDC361}" dt="2025-06-09T03:54:44.961" v="710" actId="1076"/>
          <ac:grpSpMkLst>
            <pc:docMk/>
            <pc:sldMk cId="0" sldId="256"/>
            <ac:grpSpMk id="6" creationId="{00000000-0000-0000-0000-000000000000}"/>
          </ac:grpSpMkLst>
        </pc:grpChg>
        <pc:grpChg chg="add del mod">
          <ac:chgData name="Mirtunjay kumar" userId="0771543971e89955" providerId="LiveId" clId="{ED1E1B63-7C65-483B-84FA-0F51F3EDC361}" dt="2025-06-09T03:54:50.796" v="712" actId="21"/>
          <ac:grpSpMkLst>
            <pc:docMk/>
            <pc:sldMk cId="0" sldId="256"/>
            <ac:grpSpMk id="18" creationId="{BF95F9DF-B512-D1C4-4BBD-43FDCD7DFF8E}"/>
          </ac:grpSpMkLst>
        </pc:grpChg>
      </pc:sldChg>
      <pc:sldChg chg="addSp delSp modSp mod">
        <pc:chgData name="Mirtunjay kumar" userId="0771543971e89955" providerId="LiveId" clId="{ED1E1B63-7C65-483B-84FA-0F51F3EDC361}" dt="2025-06-09T03:55:01.708" v="714" actId="1076"/>
        <pc:sldMkLst>
          <pc:docMk/>
          <pc:sldMk cId="0" sldId="257"/>
        </pc:sldMkLst>
        <pc:spChg chg="mod">
          <ac:chgData name="Mirtunjay kumar" userId="0771543971e89955" providerId="LiveId" clId="{ED1E1B63-7C65-483B-84FA-0F51F3EDC361}" dt="2025-06-09T03:32:31.136" v="534" actId="1076"/>
          <ac:spMkLst>
            <pc:docMk/>
            <pc:sldMk cId="0" sldId="257"/>
            <ac:spMk id="4" creationId="{00000000-0000-0000-0000-000000000000}"/>
          </ac:spMkLst>
        </pc:spChg>
        <pc:spChg chg="mod">
          <ac:chgData name="Mirtunjay kumar" userId="0771543971e89955" providerId="LiveId" clId="{ED1E1B63-7C65-483B-84FA-0F51F3EDC361}" dt="2025-06-09T03:37:37.457" v="546" actId="2711"/>
          <ac:spMkLst>
            <pc:docMk/>
            <pc:sldMk cId="0" sldId="257"/>
            <ac:spMk id="12" creationId="{00000000-0000-0000-0000-000000000000}"/>
          </ac:spMkLst>
        </pc:spChg>
        <pc:spChg chg="mod">
          <ac:chgData name="Mirtunjay kumar" userId="0771543971e89955" providerId="LiveId" clId="{ED1E1B63-7C65-483B-84FA-0F51F3EDC361}" dt="2025-06-09T03:39:19.017" v="547" actId="6549"/>
          <ac:spMkLst>
            <pc:docMk/>
            <pc:sldMk cId="0" sldId="257"/>
            <ac:spMk id="13" creationId="{00000000-0000-0000-0000-000000000000}"/>
          </ac:spMkLst>
        </pc:spChg>
        <pc:spChg chg="mod topLvl">
          <ac:chgData name="Mirtunjay kumar" userId="0771543971e89955" providerId="LiveId" clId="{ED1E1B63-7C65-483B-84FA-0F51F3EDC361}" dt="2025-06-09T03:41:53.191" v="571" actId="1076"/>
          <ac:spMkLst>
            <pc:docMk/>
            <pc:sldMk cId="0" sldId="257"/>
            <ac:spMk id="15" creationId="{00000000-0000-0000-0000-000000000000}"/>
          </ac:spMkLst>
        </pc:spChg>
        <pc:spChg chg="add del mod topLvl">
          <ac:chgData name="Mirtunjay kumar" userId="0771543971e89955" providerId="LiveId" clId="{ED1E1B63-7C65-483B-84FA-0F51F3EDC361}" dt="2025-06-09T03:42:12.858" v="574" actId="2711"/>
          <ac:spMkLst>
            <pc:docMk/>
            <pc:sldMk cId="0" sldId="257"/>
            <ac:spMk id="16" creationId="{00000000-0000-0000-0000-000000000000}"/>
          </ac:spMkLst>
        </pc:spChg>
        <pc:spChg chg="mod">
          <ac:chgData name="Mirtunjay kumar" userId="0771543971e89955" providerId="LiveId" clId="{ED1E1B63-7C65-483B-84FA-0F51F3EDC361}" dt="2025-06-09T03:41:29.001" v="567" actId="1076"/>
          <ac:spMkLst>
            <pc:docMk/>
            <pc:sldMk cId="0" sldId="257"/>
            <ac:spMk id="19" creationId="{00000000-0000-0000-0000-000000000000}"/>
          </ac:spMkLst>
        </pc:spChg>
        <pc:spChg chg="mod">
          <ac:chgData name="Mirtunjay kumar" userId="0771543971e89955" providerId="LiveId" clId="{ED1E1B63-7C65-483B-84FA-0F51F3EDC361}" dt="2025-06-09T03:39:40.187" v="552" actId="1076"/>
          <ac:spMkLst>
            <pc:docMk/>
            <pc:sldMk cId="0" sldId="257"/>
            <ac:spMk id="20" creationId="{00000000-0000-0000-0000-000000000000}"/>
          </ac:spMkLst>
        </pc:spChg>
        <pc:spChg chg="del">
          <ac:chgData name="Mirtunjay kumar" userId="0771543971e89955" providerId="LiveId" clId="{ED1E1B63-7C65-483B-84FA-0F51F3EDC361}" dt="2025-06-09T03:39:35.128" v="551" actId="478"/>
          <ac:spMkLst>
            <pc:docMk/>
            <pc:sldMk cId="0" sldId="257"/>
            <ac:spMk id="21" creationId="{00000000-0000-0000-0000-000000000000}"/>
          </ac:spMkLst>
        </pc:spChg>
        <pc:spChg chg="add mod">
          <ac:chgData name="Mirtunjay kumar" userId="0771543971e89955" providerId="LiveId" clId="{ED1E1B63-7C65-483B-84FA-0F51F3EDC361}" dt="2025-06-09T03:41:24.559" v="566" actId="1076"/>
          <ac:spMkLst>
            <pc:docMk/>
            <pc:sldMk cId="0" sldId="257"/>
            <ac:spMk id="22" creationId="{DA067BA1-B32B-405C-2047-8AA5107AD017}"/>
          </ac:spMkLst>
        </pc:spChg>
        <pc:spChg chg="mod">
          <ac:chgData name="Mirtunjay kumar" userId="0771543971e89955" providerId="LiveId" clId="{ED1E1B63-7C65-483B-84FA-0F51F3EDC361}" dt="2025-06-09T03:54:54.604" v="713"/>
          <ac:spMkLst>
            <pc:docMk/>
            <pc:sldMk cId="0" sldId="257"/>
            <ac:spMk id="24" creationId="{A9B7735C-6E87-0809-3F6B-014166181228}"/>
          </ac:spMkLst>
        </pc:spChg>
        <pc:spChg chg="mod">
          <ac:chgData name="Mirtunjay kumar" userId="0771543971e89955" providerId="LiveId" clId="{ED1E1B63-7C65-483B-84FA-0F51F3EDC361}" dt="2025-06-09T03:54:54.604" v="713"/>
          <ac:spMkLst>
            <pc:docMk/>
            <pc:sldMk cId="0" sldId="257"/>
            <ac:spMk id="25" creationId="{9FE73F37-34C0-4CDF-51C1-017F2D1364D2}"/>
          </ac:spMkLst>
        </pc:spChg>
        <pc:grpChg chg="del">
          <ac:chgData name="Mirtunjay kumar" userId="0771543971e89955" providerId="LiveId" clId="{ED1E1B63-7C65-483B-84FA-0F51F3EDC361}" dt="2025-06-09T03:39:27.720" v="549" actId="478"/>
          <ac:grpSpMkLst>
            <pc:docMk/>
            <pc:sldMk cId="0" sldId="257"/>
            <ac:grpSpMk id="5" creationId="{00000000-0000-0000-0000-000000000000}"/>
          </ac:grpSpMkLst>
        </pc:grpChg>
        <pc:grpChg chg="del">
          <ac:chgData name="Mirtunjay kumar" userId="0771543971e89955" providerId="LiveId" clId="{ED1E1B63-7C65-483B-84FA-0F51F3EDC361}" dt="2025-06-09T03:39:32.612" v="550" actId="478"/>
          <ac:grpSpMkLst>
            <pc:docMk/>
            <pc:sldMk cId="0" sldId="257"/>
            <ac:grpSpMk id="8" creationId="{00000000-0000-0000-0000-000000000000}"/>
          </ac:grpSpMkLst>
        </pc:grpChg>
        <pc:grpChg chg="del mod">
          <ac:chgData name="Mirtunjay kumar" userId="0771543971e89955" providerId="LiveId" clId="{ED1E1B63-7C65-483B-84FA-0F51F3EDC361}" dt="2025-06-09T03:39:23.179" v="548" actId="478"/>
          <ac:grpSpMkLst>
            <pc:docMk/>
            <pc:sldMk cId="0" sldId="257"/>
            <ac:grpSpMk id="11" creationId="{00000000-0000-0000-0000-000000000000}"/>
          </ac:grpSpMkLst>
        </pc:grpChg>
        <pc:grpChg chg="add del mod">
          <ac:chgData name="Mirtunjay kumar" userId="0771543971e89955" providerId="LiveId" clId="{ED1E1B63-7C65-483B-84FA-0F51F3EDC361}" dt="2025-06-09T03:33:08.769" v="537" actId="1076"/>
          <ac:grpSpMkLst>
            <pc:docMk/>
            <pc:sldMk cId="0" sldId="257"/>
            <ac:grpSpMk id="14" creationId="{00000000-0000-0000-0000-000000000000}"/>
          </ac:grpSpMkLst>
        </pc:grpChg>
        <pc:grpChg chg="mod">
          <ac:chgData name="Mirtunjay kumar" userId="0771543971e89955" providerId="LiveId" clId="{ED1E1B63-7C65-483B-84FA-0F51F3EDC361}" dt="2025-06-09T03:28:39.504" v="148" actId="1076"/>
          <ac:grpSpMkLst>
            <pc:docMk/>
            <pc:sldMk cId="0" sldId="257"/>
            <ac:grpSpMk id="17" creationId="{00000000-0000-0000-0000-000000000000}"/>
          </ac:grpSpMkLst>
        </pc:grpChg>
        <pc:grpChg chg="add mod">
          <ac:chgData name="Mirtunjay kumar" userId="0771543971e89955" providerId="LiveId" clId="{ED1E1B63-7C65-483B-84FA-0F51F3EDC361}" dt="2025-06-09T03:55:01.708" v="714" actId="1076"/>
          <ac:grpSpMkLst>
            <pc:docMk/>
            <pc:sldMk cId="0" sldId="257"/>
            <ac:grpSpMk id="23" creationId="{BF95F9DF-B512-D1C4-4BBD-43FDCD7DFF8E}"/>
          </ac:grpSpMkLst>
        </pc:grpChg>
      </pc:sldChg>
      <pc:sldChg chg="addSp delSp modSp mod">
        <pc:chgData name="Mirtunjay kumar" userId="0771543971e89955" providerId="LiveId" clId="{ED1E1B63-7C65-483B-84FA-0F51F3EDC361}" dt="2025-06-09T03:48:46.852" v="640" actId="313"/>
        <pc:sldMkLst>
          <pc:docMk/>
          <pc:sldMk cId="0" sldId="258"/>
        </pc:sldMkLst>
        <pc:spChg chg="mod">
          <ac:chgData name="Mirtunjay kumar" userId="0771543971e89955" providerId="LiveId" clId="{ED1E1B63-7C65-483B-84FA-0F51F3EDC361}" dt="2025-06-09T03:47:18.175" v="628" actId="1076"/>
          <ac:spMkLst>
            <pc:docMk/>
            <pc:sldMk cId="0" sldId="258"/>
            <ac:spMk id="3" creationId="{00000000-0000-0000-0000-000000000000}"/>
          </ac:spMkLst>
        </pc:spChg>
        <pc:spChg chg="mod">
          <ac:chgData name="Mirtunjay kumar" userId="0771543971e89955" providerId="LiveId" clId="{ED1E1B63-7C65-483B-84FA-0F51F3EDC361}" dt="2025-06-09T03:47:18.175" v="628" actId="1076"/>
          <ac:spMkLst>
            <pc:docMk/>
            <pc:sldMk cId="0" sldId="258"/>
            <ac:spMk id="4" creationId="{00000000-0000-0000-0000-000000000000}"/>
          </ac:spMkLst>
        </pc:spChg>
        <pc:spChg chg="mod">
          <ac:chgData name="Mirtunjay kumar" userId="0771543971e89955" providerId="LiveId" clId="{ED1E1B63-7C65-483B-84FA-0F51F3EDC361}" dt="2025-06-09T03:47:18.175" v="628" actId="1076"/>
          <ac:spMkLst>
            <pc:docMk/>
            <pc:sldMk cId="0" sldId="258"/>
            <ac:spMk id="5" creationId="{00000000-0000-0000-0000-000000000000}"/>
          </ac:spMkLst>
        </pc:spChg>
        <pc:spChg chg="mod">
          <ac:chgData name="Mirtunjay kumar" userId="0771543971e89955" providerId="LiveId" clId="{ED1E1B63-7C65-483B-84FA-0F51F3EDC361}" dt="2025-06-09T03:47:18.175" v="628" actId="1076"/>
          <ac:spMkLst>
            <pc:docMk/>
            <pc:sldMk cId="0" sldId="258"/>
            <ac:spMk id="6" creationId="{00000000-0000-0000-0000-000000000000}"/>
          </ac:spMkLst>
        </pc:spChg>
        <pc:spChg chg="del">
          <ac:chgData name="Mirtunjay kumar" userId="0771543971e89955" providerId="LiveId" clId="{ED1E1B63-7C65-483B-84FA-0F51F3EDC361}" dt="2025-06-09T03:43:32.714" v="575" actId="478"/>
          <ac:spMkLst>
            <pc:docMk/>
            <pc:sldMk cId="0" sldId="258"/>
            <ac:spMk id="7" creationId="{00000000-0000-0000-0000-000000000000}"/>
          </ac:spMkLst>
        </pc:spChg>
        <pc:spChg chg="add del mod">
          <ac:chgData name="Mirtunjay kumar" userId="0771543971e89955" providerId="LiveId" clId="{ED1E1B63-7C65-483B-84FA-0F51F3EDC361}" dt="2025-06-09T03:46:07.524" v="617" actId="47"/>
          <ac:spMkLst>
            <pc:docMk/>
            <pc:sldMk cId="0" sldId="258"/>
            <ac:spMk id="8" creationId="{C8C292A4-00AE-E413-4A3E-2B8B8BE9FDAB}"/>
          </ac:spMkLst>
        </pc:spChg>
        <pc:spChg chg="add mod">
          <ac:chgData name="Mirtunjay kumar" userId="0771543971e89955" providerId="LiveId" clId="{ED1E1B63-7C65-483B-84FA-0F51F3EDC361}" dt="2025-06-09T03:46:05.487" v="614" actId="207"/>
          <ac:spMkLst>
            <pc:docMk/>
            <pc:sldMk cId="0" sldId="258"/>
            <ac:spMk id="9" creationId="{0DFAFE8F-7BEF-4028-131A-215E874C6EE6}"/>
          </ac:spMkLst>
        </pc:spChg>
        <pc:spChg chg="add del mod">
          <ac:chgData name="Mirtunjay kumar" userId="0771543971e89955" providerId="LiveId" clId="{ED1E1B63-7C65-483B-84FA-0F51F3EDC361}" dt="2025-06-09T03:46:06.056" v="615" actId="47"/>
          <ac:spMkLst>
            <pc:docMk/>
            <pc:sldMk cId="0" sldId="258"/>
            <ac:spMk id="10" creationId="{B088D32C-97F1-B6EE-20D3-5E8D46491444}"/>
          </ac:spMkLst>
        </pc:spChg>
        <pc:spChg chg="add mod">
          <ac:chgData name="Mirtunjay kumar" userId="0771543971e89955" providerId="LiveId" clId="{ED1E1B63-7C65-483B-84FA-0F51F3EDC361}" dt="2025-06-09T03:46:06.619" v="616"/>
          <ac:spMkLst>
            <pc:docMk/>
            <pc:sldMk cId="0" sldId="258"/>
            <ac:spMk id="11" creationId="{802BE091-5EF6-615D-0224-2150A109BAE5}"/>
          </ac:spMkLst>
        </pc:spChg>
        <pc:spChg chg="add">
          <ac:chgData name="Mirtunjay kumar" userId="0771543971e89955" providerId="LiveId" clId="{ED1E1B63-7C65-483B-84FA-0F51F3EDC361}" dt="2025-06-09T03:46:26.165" v="620"/>
          <ac:spMkLst>
            <pc:docMk/>
            <pc:sldMk cId="0" sldId="258"/>
            <ac:spMk id="12" creationId="{DDD8CE98-2C7F-5525-CA8D-D834892EA69F}"/>
          </ac:spMkLst>
        </pc:spChg>
        <pc:spChg chg="add del mod">
          <ac:chgData name="Mirtunjay kumar" userId="0771543971e89955" providerId="LiveId" clId="{ED1E1B63-7C65-483B-84FA-0F51F3EDC361}" dt="2025-06-09T03:48:15.678" v="637" actId="478"/>
          <ac:spMkLst>
            <pc:docMk/>
            <pc:sldMk cId="0" sldId="258"/>
            <ac:spMk id="13" creationId="{770C6C0F-0F21-D33B-E55F-2CB6C025DD51}"/>
          </ac:spMkLst>
        </pc:spChg>
        <pc:spChg chg="add mod">
          <ac:chgData name="Mirtunjay kumar" userId="0771543971e89955" providerId="LiveId" clId="{ED1E1B63-7C65-483B-84FA-0F51F3EDC361}" dt="2025-06-09T03:48:46.852" v="640" actId="313"/>
          <ac:spMkLst>
            <pc:docMk/>
            <pc:sldMk cId="0" sldId="258"/>
            <ac:spMk id="14" creationId="{FCC6E282-1ED9-049B-08E1-62B23E21E75E}"/>
          </ac:spMkLst>
        </pc:spChg>
        <pc:grpChg chg="mod">
          <ac:chgData name="Mirtunjay kumar" userId="0771543971e89955" providerId="LiveId" clId="{ED1E1B63-7C65-483B-84FA-0F51F3EDC361}" dt="2025-06-09T03:47:18.175" v="628" actId="1076"/>
          <ac:grpSpMkLst>
            <pc:docMk/>
            <pc:sldMk cId="0" sldId="258"/>
            <ac:grpSpMk id="2" creationId="{00000000-0000-0000-0000-000000000000}"/>
          </ac:grpSpMkLst>
        </pc:grpChg>
      </pc:sldChg>
      <pc:sldChg chg="addSp delSp modSp mod">
        <pc:chgData name="Mirtunjay kumar" userId="0771543971e89955" providerId="LiveId" clId="{ED1E1B63-7C65-483B-84FA-0F51F3EDC361}" dt="2025-06-09T03:57:39.203" v="731" actId="2711"/>
        <pc:sldMkLst>
          <pc:docMk/>
          <pc:sldMk cId="0" sldId="259"/>
        </pc:sldMkLst>
        <pc:spChg chg="mod">
          <ac:chgData name="Mirtunjay kumar" userId="0771543971e89955" providerId="LiveId" clId="{ED1E1B63-7C65-483B-84FA-0F51F3EDC361}" dt="2025-06-09T03:57:22.191" v="730" actId="1076"/>
          <ac:spMkLst>
            <pc:docMk/>
            <pc:sldMk cId="0" sldId="259"/>
            <ac:spMk id="3" creationId="{00000000-0000-0000-0000-000000000000}"/>
          </ac:spMkLst>
        </pc:spChg>
        <pc:spChg chg="del">
          <ac:chgData name="Mirtunjay kumar" userId="0771543971e89955" providerId="LiveId" clId="{ED1E1B63-7C65-483B-84FA-0F51F3EDC361}" dt="2025-06-09T03:50:44.085" v="650" actId="478"/>
          <ac:spMkLst>
            <pc:docMk/>
            <pc:sldMk cId="0" sldId="259"/>
            <ac:spMk id="6" creationId="{00000000-0000-0000-0000-000000000000}"/>
          </ac:spMkLst>
        </pc:spChg>
        <pc:spChg chg="del">
          <ac:chgData name="Mirtunjay kumar" userId="0771543971e89955" providerId="LiveId" clId="{ED1E1B63-7C65-483B-84FA-0F51F3EDC361}" dt="2025-06-09T03:50:40.201" v="649" actId="478"/>
          <ac:spMkLst>
            <pc:docMk/>
            <pc:sldMk cId="0" sldId="259"/>
            <ac:spMk id="7" creationId="{00000000-0000-0000-0000-000000000000}"/>
          </ac:spMkLst>
        </pc:spChg>
        <pc:spChg chg="del">
          <ac:chgData name="Mirtunjay kumar" userId="0771543971e89955" providerId="LiveId" clId="{ED1E1B63-7C65-483B-84FA-0F51F3EDC361}" dt="2025-06-09T03:50:25.977" v="646" actId="478"/>
          <ac:spMkLst>
            <pc:docMk/>
            <pc:sldMk cId="0" sldId="259"/>
            <ac:spMk id="8" creationId="{00000000-0000-0000-0000-000000000000}"/>
          </ac:spMkLst>
        </pc:spChg>
        <pc:spChg chg="del">
          <ac:chgData name="Mirtunjay kumar" userId="0771543971e89955" providerId="LiveId" clId="{ED1E1B63-7C65-483B-84FA-0F51F3EDC361}" dt="2025-06-09T03:50:30.829" v="647" actId="478"/>
          <ac:spMkLst>
            <pc:docMk/>
            <pc:sldMk cId="0" sldId="259"/>
            <ac:spMk id="9" creationId="{00000000-0000-0000-0000-000000000000}"/>
          </ac:spMkLst>
        </pc:spChg>
        <pc:spChg chg="mod">
          <ac:chgData name="Mirtunjay kumar" userId="0771543971e89955" providerId="LiveId" clId="{ED1E1B63-7C65-483B-84FA-0F51F3EDC361}" dt="2025-06-09T03:50:58.264" v="652" actId="1076"/>
          <ac:spMkLst>
            <pc:docMk/>
            <pc:sldMk cId="0" sldId="259"/>
            <ac:spMk id="10" creationId="{00000000-0000-0000-0000-000000000000}"/>
          </ac:spMkLst>
        </pc:spChg>
        <pc:spChg chg="del">
          <ac:chgData name="Mirtunjay kumar" userId="0771543971e89955" providerId="LiveId" clId="{ED1E1B63-7C65-483B-84FA-0F51F3EDC361}" dt="2025-06-09T03:50:19.753" v="644" actId="478"/>
          <ac:spMkLst>
            <pc:docMk/>
            <pc:sldMk cId="0" sldId="259"/>
            <ac:spMk id="11" creationId="{00000000-0000-0000-0000-000000000000}"/>
          </ac:spMkLst>
        </pc:spChg>
        <pc:spChg chg="del">
          <ac:chgData name="Mirtunjay kumar" userId="0771543971e89955" providerId="LiveId" clId="{ED1E1B63-7C65-483B-84FA-0F51F3EDC361}" dt="2025-06-09T03:50:22.942" v="645" actId="478"/>
          <ac:spMkLst>
            <pc:docMk/>
            <pc:sldMk cId="0" sldId="259"/>
            <ac:spMk id="12" creationId="{00000000-0000-0000-0000-000000000000}"/>
          </ac:spMkLst>
        </pc:spChg>
        <pc:spChg chg="mod">
          <ac:chgData name="Mirtunjay kumar" userId="0771543971e89955" providerId="LiveId" clId="{ED1E1B63-7C65-483B-84FA-0F51F3EDC361}" dt="2025-06-09T03:51:02.823" v="653" actId="1076"/>
          <ac:spMkLst>
            <pc:docMk/>
            <pc:sldMk cId="0" sldId="259"/>
            <ac:spMk id="13" creationId="{00000000-0000-0000-0000-000000000000}"/>
          </ac:spMkLst>
        </pc:spChg>
        <pc:spChg chg="del">
          <ac:chgData name="Mirtunjay kumar" userId="0771543971e89955" providerId="LiveId" clId="{ED1E1B63-7C65-483B-84FA-0F51F3EDC361}" dt="2025-06-09T03:50:16.521" v="643" actId="478"/>
          <ac:spMkLst>
            <pc:docMk/>
            <pc:sldMk cId="0" sldId="259"/>
            <ac:spMk id="14" creationId="{00000000-0000-0000-0000-000000000000}"/>
          </ac:spMkLst>
        </pc:spChg>
        <pc:spChg chg="del">
          <ac:chgData name="Mirtunjay kumar" userId="0771543971e89955" providerId="LiveId" clId="{ED1E1B63-7C65-483B-84FA-0F51F3EDC361}" dt="2025-06-09T03:50:12.001" v="642" actId="478"/>
          <ac:spMkLst>
            <pc:docMk/>
            <pc:sldMk cId="0" sldId="259"/>
            <ac:spMk id="15" creationId="{00000000-0000-0000-0000-000000000000}"/>
          </ac:spMkLst>
        </pc:spChg>
        <pc:spChg chg="mod">
          <ac:chgData name="Mirtunjay kumar" userId="0771543971e89955" providerId="LiveId" clId="{ED1E1B63-7C65-483B-84FA-0F51F3EDC361}" dt="2025-06-09T03:51:07.053" v="654" actId="1076"/>
          <ac:spMkLst>
            <pc:docMk/>
            <pc:sldMk cId="0" sldId="259"/>
            <ac:spMk id="16" creationId="{00000000-0000-0000-0000-000000000000}"/>
          </ac:spMkLst>
        </pc:spChg>
        <pc:spChg chg="add mod">
          <ac:chgData name="Mirtunjay kumar" userId="0771543971e89955" providerId="LiveId" clId="{ED1E1B63-7C65-483B-84FA-0F51F3EDC361}" dt="2025-06-09T03:52:25.610" v="702" actId="20577"/>
          <ac:spMkLst>
            <pc:docMk/>
            <pc:sldMk cId="0" sldId="259"/>
            <ac:spMk id="17" creationId="{6B1B2524-D4A9-FE85-3892-12EAF424984D}"/>
          </ac:spMkLst>
        </pc:spChg>
        <pc:spChg chg="mod">
          <ac:chgData name="Mirtunjay kumar" userId="0771543971e89955" providerId="LiveId" clId="{ED1E1B63-7C65-483B-84FA-0F51F3EDC361}" dt="2025-06-09T03:53:51.646" v="703"/>
          <ac:spMkLst>
            <pc:docMk/>
            <pc:sldMk cId="0" sldId="259"/>
            <ac:spMk id="19" creationId="{A9B7735C-6E87-0809-3F6B-014166181228}"/>
          </ac:spMkLst>
        </pc:spChg>
        <pc:spChg chg="mod">
          <ac:chgData name="Mirtunjay kumar" userId="0771543971e89955" providerId="LiveId" clId="{ED1E1B63-7C65-483B-84FA-0F51F3EDC361}" dt="2025-06-09T03:53:51.646" v="703"/>
          <ac:spMkLst>
            <pc:docMk/>
            <pc:sldMk cId="0" sldId="259"/>
            <ac:spMk id="20" creationId="{9FE73F37-34C0-4CDF-51C1-017F2D1364D2}"/>
          </ac:spMkLst>
        </pc:spChg>
        <pc:spChg chg="mod">
          <ac:chgData name="Mirtunjay kumar" userId="0771543971e89955" providerId="LiveId" clId="{ED1E1B63-7C65-483B-84FA-0F51F3EDC361}" dt="2025-06-09T03:54:16.253" v="705"/>
          <ac:spMkLst>
            <pc:docMk/>
            <pc:sldMk cId="0" sldId="259"/>
            <ac:spMk id="22" creationId="{FEAE7761-4BA8-C5E9-93B9-C2FAAD611F52}"/>
          </ac:spMkLst>
        </pc:spChg>
        <pc:spChg chg="mod">
          <ac:chgData name="Mirtunjay kumar" userId="0771543971e89955" providerId="LiveId" clId="{ED1E1B63-7C65-483B-84FA-0F51F3EDC361}" dt="2025-06-09T03:54:16.253" v="705"/>
          <ac:spMkLst>
            <pc:docMk/>
            <pc:sldMk cId="0" sldId="259"/>
            <ac:spMk id="23" creationId="{C40C15CB-8B2A-8D41-D415-BCAFDD315A8F}"/>
          </ac:spMkLst>
        </pc:spChg>
        <pc:spChg chg="add mod">
          <ac:chgData name="Mirtunjay kumar" userId="0771543971e89955" providerId="LiveId" clId="{ED1E1B63-7C65-483B-84FA-0F51F3EDC361}" dt="2025-06-09T03:57:39.203" v="731" actId="2711"/>
          <ac:spMkLst>
            <pc:docMk/>
            <pc:sldMk cId="0" sldId="259"/>
            <ac:spMk id="24" creationId="{AEBF78C5-E989-FF6D-8B2F-F0C0305C17A4}"/>
          </ac:spMkLst>
        </pc:spChg>
        <pc:grpChg chg="mod">
          <ac:chgData name="Mirtunjay kumar" userId="0771543971e89955" providerId="LiveId" clId="{ED1E1B63-7C65-483B-84FA-0F51F3EDC361}" dt="2025-06-09T03:50:51.333" v="651" actId="1076"/>
          <ac:grpSpMkLst>
            <pc:docMk/>
            <pc:sldMk cId="0" sldId="259"/>
            <ac:grpSpMk id="4" creationId="{00000000-0000-0000-0000-000000000000}"/>
          </ac:grpSpMkLst>
        </pc:grpChg>
        <pc:grpChg chg="add del mod">
          <ac:chgData name="Mirtunjay kumar" userId="0771543971e89955" providerId="LiveId" clId="{ED1E1B63-7C65-483B-84FA-0F51F3EDC361}" dt="2025-06-09T03:54:31.833" v="708" actId="21"/>
          <ac:grpSpMkLst>
            <pc:docMk/>
            <pc:sldMk cId="0" sldId="259"/>
            <ac:grpSpMk id="18" creationId="{BF95F9DF-B512-D1C4-4BBD-43FDCD7DFF8E}"/>
          </ac:grpSpMkLst>
        </pc:grpChg>
        <pc:grpChg chg="add mod">
          <ac:chgData name="Mirtunjay kumar" userId="0771543971e89955" providerId="LiveId" clId="{ED1E1B63-7C65-483B-84FA-0F51F3EDC361}" dt="2025-06-09T03:55:10.246" v="715" actId="1076"/>
          <ac:grpSpMkLst>
            <pc:docMk/>
            <pc:sldMk cId="0" sldId="259"/>
            <ac:grpSpMk id="21" creationId="{1757F595-EA8D-70EC-C4AC-08502527197C}"/>
          </ac:grpSpMkLst>
        </pc:grpChg>
      </pc:sldChg>
      <pc:sldChg chg="del">
        <pc:chgData name="Mirtunjay kumar" userId="0771543971e89955" providerId="LiveId" clId="{ED1E1B63-7C65-483B-84FA-0F51F3EDC361}" dt="2025-06-09T03:58:14.759" v="732" actId="2696"/>
        <pc:sldMkLst>
          <pc:docMk/>
          <pc:sldMk cId="0" sldId="260"/>
        </pc:sldMkLst>
      </pc:sldChg>
      <pc:sldChg chg="del">
        <pc:chgData name="Mirtunjay kumar" userId="0771543971e89955" providerId="LiveId" clId="{ED1E1B63-7C65-483B-84FA-0F51F3EDC361}" dt="2025-06-09T03:58:18.118" v="733" actId="2696"/>
        <pc:sldMkLst>
          <pc:docMk/>
          <pc:sldMk cId="0" sldId="261"/>
        </pc:sldMkLst>
      </pc:sldChg>
      <pc:sldChg chg="modSp mod">
        <pc:chgData name="Mirtunjay kumar" userId="0771543971e89955" providerId="LiveId" clId="{ED1E1B63-7C65-483B-84FA-0F51F3EDC361}" dt="2025-06-09T04:12:38.802" v="860" actId="1582"/>
        <pc:sldMkLst>
          <pc:docMk/>
          <pc:sldMk cId="0" sldId="262"/>
        </pc:sldMkLst>
        <pc:spChg chg="mod">
          <ac:chgData name="Mirtunjay kumar" userId="0771543971e89955" providerId="LiveId" clId="{ED1E1B63-7C65-483B-84FA-0F51F3EDC361}" dt="2025-06-09T04:12:29.702" v="858" actId="1582"/>
          <ac:spMkLst>
            <pc:docMk/>
            <pc:sldMk cId="0" sldId="262"/>
            <ac:spMk id="3" creationId="{00000000-0000-0000-0000-000000000000}"/>
          </ac:spMkLst>
        </pc:spChg>
        <pc:spChg chg="mod">
          <ac:chgData name="Mirtunjay kumar" userId="0771543971e89955" providerId="LiveId" clId="{ED1E1B63-7C65-483B-84FA-0F51F3EDC361}" dt="2025-06-09T04:12:38.802" v="860" actId="1582"/>
          <ac:spMkLst>
            <pc:docMk/>
            <pc:sldMk cId="0" sldId="262"/>
            <ac:spMk id="5" creationId="{00000000-0000-0000-0000-000000000000}"/>
          </ac:spMkLst>
        </pc:spChg>
        <pc:spChg chg="mod">
          <ac:chgData name="Mirtunjay kumar" userId="0771543971e89955" providerId="LiveId" clId="{ED1E1B63-7C65-483B-84FA-0F51F3EDC361}" dt="2025-06-09T04:06:23.759" v="843" actId="1076"/>
          <ac:spMkLst>
            <pc:docMk/>
            <pc:sldMk cId="0" sldId="262"/>
            <ac:spMk id="6" creationId="{00000000-0000-0000-0000-000000000000}"/>
          </ac:spMkLst>
        </pc:spChg>
        <pc:spChg chg="mod">
          <ac:chgData name="Mirtunjay kumar" userId="0771543971e89955" providerId="LiveId" clId="{ED1E1B63-7C65-483B-84FA-0F51F3EDC361}" dt="2025-06-09T04:05:54.328" v="836" actId="20577"/>
          <ac:spMkLst>
            <pc:docMk/>
            <pc:sldMk cId="0" sldId="262"/>
            <ac:spMk id="7" creationId="{00000000-0000-0000-0000-000000000000}"/>
          </ac:spMkLst>
        </pc:spChg>
        <pc:spChg chg="mod">
          <ac:chgData name="Mirtunjay kumar" userId="0771543971e89955" providerId="LiveId" clId="{ED1E1B63-7C65-483B-84FA-0F51F3EDC361}" dt="2025-06-09T04:06:45.136" v="848" actId="1076"/>
          <ac:spMkLst>
            <pc:docMk/>
            <pc:sldMk cId="0" sldId="262"/>
            <ac:spMk id="9" creationId="{00000000-0000-0000-0000-000000000000}"/>
          </ac:spMkLst>
        </pc:spChg>
        <pc:spChg chg="mod">
          <ac:chgData name="Mirtunjay kumar" userId="0771543971e89955" providerId="LiveId" clId="{ED1E1B63-7C65-483B-84FA-0F51F3EDC361}" dt="2025-06-09T04:12:08.430" v="855" actId="1076"/>
          <ac:spMkLst>
            <pc:docMk/>
            <pc:sldMk cId="0" sldId="262"/>
            <ac:spMk id="10" creationId="{00000000-0000-0000-0000-000000000000}"/>
          </ac:spMkLst>
        </pc:spChg>
        <pc:grpChg chg="mod">
          <ac:chgData name="Mirtunjay kumar" userId="0771543971e89955" providerId="LiveId" clId="{ED1E1B63-7C65-483B-84FA-0F51F3EDC361}" dt="2025-06-09T04:12:17.357" v="856" actId="1076"/>
          <ac:grpSpMkLst>
            <pc:docMk/>
            <pc:sldMk cId="0" sldId="262"/>
            <ac:grpSpMk id="2" creationId="{00000000-0000-0000-0000-000000000000}"/>
          </ac:grpSpMkLst>
        </pc:grpChg>
        <pc:grpChg chg="mod">
          <ac:chgData name="Mirtunjay kumar" userId="0771543971e89955" providerId="LiveId" clId="{ED1E1B63-7C65-483B-84FA-0F51F3EDC361}" dt="2025-06-09T04:06:26.094" v="844" actId="1076"/>
          <ac:grpSpMkLst>
            <pc:docMk/>
            <pc:sldMk cId="0" sldId="262"/>
            <ac:grpSpMk id="4" creationId="{00000000-0000-0000-0000-000000000000}"/>
          </ac:grpSpMkLst>
        </pc:grpChg>
      </pc:sldChg>
      <pc:sldChg chg="addSp delSp modSp mod ord">
        <pc:chgData name="Mirtunjay kumar" userId="0771543971e89955" providerId="LiveId" clId="{ED1E1B63-7C65-483B-84FA-0F51F3EDC361}" dt="2025-06-09T12:24:32.003" v="947" actId="20577"/>
        <pc:sldMkLst>
          <pc:docMk/>
          <pc:sldMk cId="0" sldId="263"/>
        </pc:sldMkLst>
        <pc:spChg chg="mod">
          <ac:chgData name="Mirtunjay kumar" userId="0771543971e89955" providerId="LiveId" clId="{ED1E1B63-7C65-483B-84FA-0F51F3EDC361}" dt="2025-06-09T03:25:50.809" v="75" actId="20577"/>
          <ac:spMkLst>
            <pc:docMk/>
            <pc:sldMk cId="0" sldId="263"/>
            <ac:spMk id="6" creationId="{00000000-0000-0000-0000-000000000000}"/>
          </ac:spMkLst>
        </pc:spChg>
        <pc:spChg chg="add del mod">
          <ac:chgData name="Mirtunjay kumar" userId="0771543971e89955" providerId="LiveId" clId="{ED1E1B63-7C65-483B-84FA-0F51F3EDC361}" dt="2025-06-09T12:24:32.003" v="947" actId="20577"/>
          <ac:spMkLst>
            <pc:docMk/>
            <pc:sldMk cId="0" sldId="263"/>
            <ac:spMk id="7" creationId="{00000000-0000-0000-0000-000000000000}"/>
          </ac:spMkLst>
        </pc:spChg>
        <pc:picChg chg="add mod">
          <ac:chgData name="Mirtunjay kumar" userId="0771543971e89955" providerId="LiveId" clId="{ED1E1B63-7C65-483B-84FA-0F51F3EDC361}" dt="2025-06-09T03:26:06.599" v="78" actId="14100"/>
          <ac:picMkLst>
            <pc:docMk/>
            <pc:sldMk cId="0" sldId="263"/>
            <ac:picMk id="12" creationId="{0BAC52BE-AD19-9EB4-DB68-A06517BA7AFA}"/>
          </ac:picMkLst>
        </pc:picChg>
      </pc:sldChg>
      <pc:sldChg chg="addSp delSp modSp mod">
        <pc:chgData name="Mirtunjay kumar" userId="0771543971e89955" providerId="LiveId" clId="{ED1E1B63-7C65-483B-84FA-0F51F3EDC361}" dt="2025-06-09T12:25:02.830" v="949" actId="20577"/>
        <pc:sldMkLst>
          <pc:docMk/>
          <pc:sldMk cId="0" sldId="264"/>
        </pc:sldMkLst>
        <pc:spChg chg="mod">
          <ac:chgData name="Mirtunjay kumar" userId="0771543971e89955" providerId="LiveId" clId="{ED1E1B63-7C65-483B-84FA-0F51F3EDC361}" dt="2025-06-09T04:19:18.713" v="914" actId="20577"/>
          <ac:spMkLst>
            <pc:docMk/>
            <pc:sldMk cId="0" sldId="264"/>
            <ac:spMk id="2" creationId="{00000000-0000-0000-0000-000000000000}"/>
          </ac:spMkLst>
        </pc:spChg>
        <pc:spChg chg="mod">
          <ac:chgData name="Mirtunjay kumar" userId="0771543971e89955" providerId="LiveId" clId="{ED1E1B63-7C65-483B-84FA-0F51F3EDC361}" dt="2025-06-09T12:25:02.830" v="949" actId="20577"/>
          <ac:spMkLst>
            <pc:docMk/>
            <pc:sldMk cId="0" sldId="264"/>
            <ac:spMk id="3" creationId="{00000000-0000-0000-0000-000000000000}"/>
          </ac:spMkLst>
        </pc:spChg>
        <pc:spChg chg="mod">
          <ac:chgData name="Mirtunjay kumar" userId="0771543971e89955" providerId="LiveId" clId="{ED1E1B63-7C65-483B-84FA-0F51F3EDC361}" dt="2025-06-09T04:19:05.685" v="890" actId="1076"/>
          <ac:spMkLst>
            <pc:docMk/>
            <pc:sldMk cId="0" sldId="264"/>
            <ac:spMk id="8" creationId="{00000000-0000-0000-0000-000000000000}"/>
          </ac:spMkLst>
        </pc:spChg>
        <pc:spChg chg="del">
          <ac:chgData name="Mirtunjay kumar" userId="0771543971e89955" providerId="LiveId" clId="{ED1E1B63-7C65-483B-84FA-0F51F3EDC361}" dt="2025-06-09T04:13:59.709" v="868" actId="478"/>
          <ac:spMkLst>
            <pc:docMk/>
            <pc:sldMk cId="0" sldId="264"/>
            <ac:spMk id="9" creationId="{00000000-0000-0000-0000-000000000000}"/>
          </ac:spMkLst>
        </pc:spChg>
        <pc:spChg chg="del">
          <ac:chgData name="Mirtunjay kumar" userId="0771543971e89955" providerId="LiveId" clId="{ED1E1B63-7C65-483B-84FA-0F51F3EDC361}" dt="2025-06-09T04:14:05.075" v="870" actId="478"/>
          <ac:spMkLst>
            <pc:docMk/>
            <pc:sldMk cId="0" sldId="264"/>
            <ac:spMk id="10" creationId="{00000000-0000-0000-0000-000000000000}"/>
          </ac:spMkLst>
        </pc:spChg>
        <pc:spChg chg="del">
          <ac:chgData name="Mirtunjay kumar" userId="0771543971e89955" providerId="LiveId" clId="{ED1E1B63-7C65-483B-84FA-0F51F3EDC361}" dt="2025-06-09T04:14:02.045" v="869" actId="478"/>
          <ac:spMkLst>
            <pc:docMk/>
            <pc:sldMk cId="0" sldId="264"/>
            <ac:spMk id="11" creationId="{00000000-0000-0000-0000-000000000000}"/>
          </ac:spMkLst>
        </pc:spChg>
        <pc:spChg chg="del">
          <ac:chgData name="Mirtunjay kumar" userId="0771543971e89955" providerId="LiveId" clId="{ED1E1B63-7C65-483B-84FA-0F51F3EDC361}" dt="2025-06-09T04:13:53.644" v="866" actId="478"/>
          <ac:spMkLst>
            <pc:docMk/>
            <pc:sldMk cId="0" sldId="264"/>
            <ac:spMk id="12" creationId="{00000000-0000-0000-0000-000000000000}"/>
          </ac:spMkLst>
        </pc:spChg>
        <pc:spChg chg="del">
          <ac:chgData name="Mirtunjay kumar" userId="0771543971e89955" providerId="LiveId" clId="{ED1E1B63-7C65-483B-84FA-0F51F3EDC361}" dt="2025-06-09T04:13:50.043" v="865" actId="478"/>
          <ac:spMkLst>
            <pc:docMk/>
            <pc:sldMk cId="0" sldId="264"/>
            <ac:spMk id="13" creationId="{00000000-0000-0000-0000-000000000000}"/>
          </ac:spMkLst>
        </pc:spChg>
        <pc:spChg chg="del">
          <ac:chgData name="Mirtunjay kumar" userId="0771543971e89955" providerId="LiveId" clId="{ED1E1B63-7C65-483B-84FA-0F51F3EDC361}" dt="2025-06-09T04:13:56.125" v="867" actId="478"/>
          <ac:spMkLst>
            <pc:docMk/>
            <pc:sldMk cId="0" sldId="264"/>
            <ac:spMk id="14" creationId="{00000000-0000-0000-0000-000000000000}"/>
          </ac:spMkLst>
        </pc:spChg>
        <pc:spChg chg="add mod">
          <ac:chgData name="Mirtunjay kumar" userId="0771543971e89955" providerId="LiveId" clId="{ED1E1B63-7C65-483B-84FA-0F51F3EDC361}" dt="2025-06-09T04:18:27.109" v="884" actId="1076"/>
          <ac:spMkLst>
            <pc:docMk/>
            <pc:sldMk cId="0" sldId="264"/>
            <ac:spMk id="19" creationId="{E4586949-D8D4-4625-468F-64C05555FD38}"/>
          </ac:spMkLst>
        </pc:spChg>
        <pc:grpChg chg="mod">
          <ac:chgData name="Mirtunjay kumar" userId="0771543971e89955" providerId="LiveId" clId="{ED1E1B63-7C65-483B-84FA-0F51F3EDC361}" dt="2025-06-09T04:19:08.525" v="891" actId="1076"/>
          <ac:grpSpMkLst>
            <pc:docMk/>
            <pc:sldMk cId="0" sldId="264"/>
            <ac:grpSpMk id="4" creationId="{00000000-0000-0000-0000-000000000000}"/>
          </ac:grpSpMkLst>
        </pc:grpChg>
        <pc:grpChg chg="mod">
          <ac:chgData name="Mirtunjay kumar" userId="0771543971e89955" providerId="LiveId" clId="{ED1E1B63-7C65-483B-84FA-0F51F3EDC361}" dt="2025-06-09T04:19:12.909" v="892" actId="1076"/>
          <ac:grpSpMkLst>
            <pc:docMk/>
            <pc:sldMk cId="0" sldId="264"/>
            <ac:grpSpMk id="6" creationId="{00000000-0000-0000-0000-000000000000}"/>
          </ac:grpSpMkLst>
        </pc:grpChg>
        <pc:grpChg chg="del">
          <ac:chgData name="Mirtunjay kumar" userId="0771543971e89955" providerId="LiveId" clId="{ED1E1B63-7C65-483B-84FA-0F51F3EDC361}" dt="2025-06-09T04:13:31.243" v="862" actId="478"/>
          <ac:grpSpMkLst>
            <pc:docMk/>
            <pc:sldMk cId="0" sldId="264"/>
            <ac:grpSpMk id="15" creationId="{840E1E57-5FC9-7A9F-F652-B364653C8CD8}"/>
          </ac:grpSpMkLst>
        </pc:grpChg>
        <pc:grpChg chg="del">
          <ac:chgData name="Mirtunjay kumar" userId="0771543971e89955" providerId="LiveId" clId="{ED1E1B63-7C65-483B-84FA-0F51F3EDC361}" dt="2025-06-09T04:13:29.172" v="861" actId="478"/>
          <ac:grpSpMkLst>
            <pc:docMk/>
            <pc:sldMk cId="0" sldId="264"/>
            <ac:grpSpMk id="17" creationId="{37579A37-E60D-C831-DD37-EAB6C37BE7D0}"/>
          </ac:grpSpMkLst>
        </pc:grpChg>
      </pc:sldChg>
      <pc:sldChg chg="addSp delSp modSp mod">
        <pc:chgData name="Mirtunjay kumar" userId="0771543971e89955" providerId="LiveId" clId="{ED1E1B63-7C65-483B-84FA-0F51F3EDC361}" dt="2025-06-09T12:35:52.207" v="994" actId="1076"/>
        <pc:sldMkLst>
          <pc:docMk/>
          <pc:sldMk cId="0" sldId="265"/>
        </pc:sldMkLst>
        <pc:spChg chg="mod">
          <ac:chgData name="Mirtunjay kumar" userId="0771543971e89955" providerId="LiveId" clId="{ED1E1B63-7C65-483B-84FA-0F51F3EDC361}" dt="2025-06-09T04:21:19.782" v="941" actId="1076"/>
          <ac:spMkLst>
            <pc:docMk/>
            <pc:sldMk cId="0" sldId="265"/>
            <ac:spMk id="2" creationId="{00000000-0000-0000-0000-000000000000}"/>
          </ac:spMkLst>
        </pc:spChg>
        <pc:spChg chg="mod">
          <ac:chgData name="Mirtunjay kumar" userId="0771543971e89955" providerId="LiveId" clId="{ED1E1B63-7C65-483B-84FA-0F51F3EDC361}" dt="2025-06-09T12:25:26.787" v="953" actId="20577"/>
          <ac:spMkLst>
            <pc:docMk/>
            <pc:sldMk cId="0" sldId="265"/>
            <ac:spMk id="10" creationId="{00000000-0000-0000-0000-000000000000}"/>
          </ac:spMkLst>
        </pc:spChg>
        <pc:spChg chg="del mod">
          <ac:chgData name="Mirtunjay kumar" userId="0771543971e89955" providerId="LiveId" clId="{ED1E1B63-7C65-483B-84FA-0F51F3EDC361}" dt="2025-06-09T03:22:59.601" v="55"/>
          <ac:spMkLst>
            <pc:docMk/>
            <pc:sldMk cId="0" sldId="265"/>
            <ac:spMk id="13" creationId="{00000000-0000-0000-0000-000000000000}"/>
          </ac:spMkLst>
        </pc:spChg>
        <pc:spChg chg="mod">
          <ac:chgData name="Mirtunjay kumar" userId="0771543971e89955" providerId="LiveId" clId="{ED1E1B63-7C65-483B-84FA-0F51F3EDC361}" dt="2025-06-09T04:20:17.949" v="915"/>
          <ac:spMkLst>
            <pc:docMk/>
            <pc:sldMk cId="0" sldId="265"/>
            <ac:spMk id="15" creationId="{00000000-0000-0000-0000-000000000000}"/>
          </ac:spMkLst>
        </pc:spChg>
        <pc:spChg chg="mod">
          <ac:chgData name="Mirtunjay kumar" userId="0771543971e89955" providerId="LiveId" clId="{ED1E1B63-7C65-483B-84FA-0F51F3EDC361}" dt="2025-06-09T12:26:10.374" v="956" actId="20577"/>
          <ac:spMkLst>
            <pc:docMk/>
            <pc:sldMk cId="0" sldId="265"/>
            <ac:spMk id="16" creationId="{00000000-0000-0000-0000-000000000000}"/>
          </ac:spMkLst>
        </pc:spChg>
        <pc:spChg chg="add mod">
          <ac:chgData name="Mirtunjay kumar" userId="0771543971e89955" providerId="LiveId" clId="{ED1E1B63-7C65-483B-84FA-0F51F3EDC361}" dt="2025-06-09T12:35:10.919" v="989" actId="1076"/>
          <ac:spMkLst>
            <pc:docMk/>
            <pc:sldMk cId="0" sldId="265"/>
            <ac:spMk id="19" creationId="{C309C006-C743-6509-5CD5-5B7935C41365}"/>
          </ac:spMkLst>
        </pc:spChg>
        <pc:picChg chg="add mod">
          <ac:chgData name="Mirtunjay kumar" userId="0771543971e89955" providerId="LiveId" clId="{ED1E1B63-7C65-483B-84FA-0F51F3EDC361}" dt="2025-06-09T12:27:09.660" v="964" actId="1076"/>
          <ac:picMkLst>
            <pc:docMk/>
            <pc:sldMk cId="0" sldId="265"/>
            <ac:picMk id="20" creationId="{A63CEE95-1BB4-FF39-F1A3-9140075DCBD2}"/>
          </ac:picMkLst>
        </pc:picChg>
        <pc:picChg chg="add mod">
          <ac:chgData name="Mirtunjay kumar" userId="0771543971e89955" providerId="LiveId" clId="{ED1E1B63-7C65-483B-84FA-0F51F3EDC361}" dt="2025-06-09T12:35:48.775" v="993" actId="1076"/>
          <ac:picMkLst>
            <pc:docMk/>
            <pc:sldMk cId="0" sldId="265"/>
            <ac:picMk id="22" creationId="{7DE8FC8B-C5B1-815D-E0DB-409D68CB2913}"/>
          </ac:picMkLst>
        </pc:picChg>
        <pc:picChg chg="add mod">
          <ac:chgData name="Mirtunjay kumar" userId="0771543971e89955" providerId="LiveId" clId="{ED1E1B63-7C65-483B-84FA-0F51F3EDC361}" dt="2025-06-09T12:35:52.207" v="994" actId="1076"/>
          <ac:picMkLst>
            <pc:docMk/>
            <pc:sldMk cId="0" sldId="265"/>
            <ac:picMk id="24" creationId="{D3FA7615-C0D2-46D1-A410-D7E48391D222}"/>
          </ac:picMkLst>
        </pc:picChg>
        <pc:picChg chg="add mod">
          <ac:chgData name="Mirtunjay kumar" userId="0771543971e89955" providerId="LiveId" clId="{ED1E1B63-7C65-483B-84FA-0F51F3EDC361}" dt="2025-06-09T12:35:14.534" v="990" actId="1076"/>
          <ac:picMkLst>
            <pc:docMk/>
            <pc:sldMk cId="0" sldId="265"/>
            <ac:picMk id="26" creationId="{9F2C0280-E88C-D10E-E92B-5108F0F83149}"/>
          </ac:picMkLst>
        </pc:picChg>
      </pc:sldChg>
      <pc:sldChg chg="addSp delSp modSp add mod ord">
        <pc:chgData name="Mirtunjay kumar" userId="0771543971e89955" providerId="LiveId" clId="{ED1E1B63-7C65-483B-84FA-0F51F3EDC361}" dt="2025-06-09T12:24:12.118" v="943" actId="20577"/>
        <pc:sldMkLst>
          <pc:docMk/>
          <pc:sldMk cId="3871250665" sldId="266"/>
        </pc:sldMkLst>
        <pc:spChg chg="mod">
          <ac:chgData name="Mirtunjay kumar" userId="0771543971e89955" providerId="LiveId" clId="{ED1E1B63-7C65-483B-84FA-0F51F3EDC361}" dt="2025-06-09T02:25:08.076" v="23" actId="20577"/>
          <ac:spMkLst>
            <pc:docMk/>
            <pc:sldMk cId="3871250665" sldId="266"/>
            <ac:spMk id="6" creationId="{99A8878B-A37B-3F00-362F-43BB7DC4D72F}"/>
          </ac:spMkLst>
        </pc:spChg>
        <pc:spChg chg="mod">
          <ac:chgData name="Mirtunjay kumar" userId="0771543971e89955" providerId="LiveId" clId="{ED1E1B63-7C65-483B-84FA-0F51F3EDC361}" dt="2025-06-09T12:24:12.118" v="943" actId="20577"/>
          <ac:spMkLst>
            <pc:docMk/>
            <pc:sldMk cId="3871250665" sldId="266"/>
            <ac:spMk id="7" creationId="{71BC35B2-5BA5-2FFE-42C5-1E9D7D508389}"/>
          </ac:spMkLst>
        </pc:spChg>
        <pc:grpChg chg="mod">
          <ac:chgData name="Mirtunjay kumar" userId="0771543971e89955" providerId="LiveId" clId="{ED1E1B63-7C65-483B-84FA-0F51F3EDC361}" dt="2025-06-09T03:24:31.080" v="61" actId="1076"/>
          <ac:grpSpMkLst>
            <pc:docMk/>
            <pc:sldMk cId="3871250665" sldId="266"/>
            <ac:grpSpMk id="2" creationId="{8C4993E1-4033-D5D4-7B18-181273408319}"/>
          </ac:grpSpMkLst>
        </pc:grpChg>
        <pc:grpChg chg="mod">
          <ac:chgData name="Mirtunjay kumar" userId="0771543971e89955" providerId="LiveId" clId="{ED1E1B63-7C65-483B-84FA-0F51F3EDC361}" dt="2025-06-09T03:23:19.287" v="56" actId="1076"/>
          <ac:grpSpMkLst>
            <pc:docMk/>
            <pc:sldMk cId="3871250665" sldId="266"/>
            <ac:grpSpMk id="4" creationId="{891FBB97-0A90-BC35-30A6-51AF2E0F9C12}"/>
          </ac:grpSpMkLst>
        </pc:grpChg>
        <pc:picChg chg="add del mod">
          <ac:chgData name="Mirtunjay kumar" userId="0771543971e89955" providerId="LiveId" clId="{ED1E1B63-7C65-483B-84FA-0F51F3EDC361}" dt="2025-06-09T02:26:05.592" v="27" actId="478"/>
          <ac:picMkLst>
            <pc:docMk/>
            <pc:sldMk cId="3871250665" sldId="266"/>
            <ac:picMk id="12" creationId="{C90ECDE7-CAC2-D2C9-6311-5C1824A53860}"/>
          </ac:picMkLst>
        </pc:picChg>
        <pc:picChg chg="add mod">
          <ac:chgData name="Mirtunjay kumar" userId="0771543971e89955" providerId="LiveId" clId="{ED1E1B63-7C65-483B-84FA-0F51F3EDC361}" dt="2025-06-09T03:24:47.647" v="65" actId="1076"/>
          <ac:picMkLst>
            <pc:docMk/>
            <pc:sldMk cId="3871250665" sldId="266"/>
            <ac:picMk id="14" creationId="{2078D1FC-E1EF-8C04-02F7-57094C0AE04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 Id="rId9"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rot="-5400000">
            <a:off x="1236950" y="2922445"/>
            <a:ext cx="6278974" cy="4442111"/>
            <a:chOff x="0" y="0"/>
            <a:chExt cx="574451" cy="406400"/>
          </a:xfrm>
        </p:grpSpPr>
        <p:sp>
          <p:nvSpPr>
            <p:cNvPr id="4" name="Freeform 4"/>
            <p:cNvSpPr/>
            <p:nvPr/>
          </p:nvSpPr>
          <p:spPr>
            <a:xfrm>
              <a:off x="0" y="0"/>
              <a:ext cx="574451" cy="406400"/>
            </a:xfrm>
            <a:custGeom>
              <a:avLst/>
              <a:gdLst/>
              <a:ahLst/>
              <a:cxnLst/>
              <a:rect l="l" t="t" r="r" b="b"/>
              <a:pathLst>
                <a:path w="574451" h="406400">
                  <a:moveTo>
                    <a:pt x="371251" y="0"/>
                  </a:moveTo>
                  <a:cubicBezTo>
                    <a:pt x="483475" y="0"/>
                    <a:pt x="574451" y="90976"/>
                    <a:pt x="574451" y="203200"/>
                  </a:cubicBezTo>
                  <a:cubicBezTo>
                    <a:pt x="574451" y="315424"/>
                    <a:pt x="483475" y="406400"/>
                    <a:pt x="37125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28575" cap="sq">
              <a:solidFill>
                <a:srgbClr val="FFFFFF"/>
              </a:solidFill>
              <a:prstDash val="solid"/>
              <a:miter/>
            </a:ln>
          </p:spPr>
        </p:sp>
        <p:sp>
          <p:nvSpPr>
            <p:cNvPr id="5" name="TextBox 5"/>
            <p:cNvSpPr txBox="1"/>
            <p:nvPr/>
          </p:nvSpPr>
          <p:spPr>
            <a:xfrm>
              <a:off x="0" y="-38100"/>
              <a:ext cx="574451"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249657" y="2146824"/>
            <a:ext cx="4174852" cy="5964074"/>
            <a:chOff x="0" y="0"/>
            <a:chExt cx="4445000" cy="6350000"/>
          </a:xfrm>
        </p:grpSpPr>
        <p:sp>
          <p:nvSpPr>
            <p:cNvPr id="7" name="Freeform 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57142" r="-57142"/>
              </a:stretch>
            </a:blipFill>
          </p:spPr>
        </p:sp>
      </p:grpSp>
      <p:sp>
        <p:nvSpPr>
          <p:cNvPr id="8" name="TextBox 8"/>
          <p:cNvSpPr txBox="1"/>
          <p:nvPr/>
        </p:nvSpPr>
        <p:spPr>
          <a:xfrm>
            <a:off x="1028700" y="1028700"/>
            <a:ext cx="3079416" cy="315849"/>
          </a:xfrm>
          <a:prstGeom prst="rect">
            <a:avLst/>
          </a:prstGeom>
        </p:spPr>
        <p:txBody>
          <a:bodyPr lIns="0" tIns="0" rIns="0" bIns="0" rtlCol="0" anchor="t">
            <a:spAutoFit/>
          </a:bodyPr>
          <a:lstStyle/>
          <a:p>
            <a:pPr algn="l">
              <a:lnSpc>
                <a:spcPts val="2583"/>
              </a:lnSpc>
            </a:pPr>
            <a:r>
              <a:rPr lang="en-US" sz="2100" b="1" spc="6">
                <a:solidFill>
                  <a:srgbClr val="FFFFFF"/>
                </a:solidFill>
                <a:latin typeface="Inter Medium"/>
                <a:ea typeface="Inter Medium"/>
                <a:cs typeface="Inter Medium"/>
                <a:sym typeface="Inter Medium"/>
              </a:rPr>
              <a:t>MJ</a:t>
            </a:r>
          </a:p>
        </p:txBody>
      </p:sp>
      <p:sp>
        <p:nvSpPr>
          <p:cNvPr id="9" name="TextBox 9"/>
          <p:cNvSpPr txBox="1"/>
          <p:nvPr/>
        </p:nvSpPr>
        <p:spPr>
          <a:xfrm>
            <a:off x="15871992" y="1028700"/>
            <a:ext cx="1387308" cy="315849"/>
          </a:xfrm>
          <a:prstGeom prst="rect">
            <a:avLst/>
          </a:prstGeom>
        </p:spPr>
        <p:txBody>
          <a:bodyPr lIns="0" tIns="0" rIns="0" bIns="0" rtlCol="0" anchor="t">
            <a:spAutoFit/>
          </a:bodyPr>
          <a:lstStyle/>
          <a:p>
            <a:pPr algn="r">
              <a:lnSpc>
                <a:spcPts val="2583"/>
              </a:lnSpc>
            </a:pPr>
            <a:r>
              <a:rPr lang="en-US" sz="2100" b="1" spc="6">
                <a:solidFill>
                  <a:srgbClr val="FFFFFF"/>
                </a:solidFill>
                <a:latin typeface="Inter Medium"/>
                <a:ea typeface="Inter Medium"/>
                <a:cs typeface="Inter Medium"/>
                <a:sym typeface="Inter Medium"/>
              </a:rPr>
              <a:t>Page 01</a:t>
            </a:r>
          </a:p>
        </p:txBody>
      </p:sp>
      <p:sp>
        <p:nvSpPr>
          <p:cNvPr id="10" name="AutoShape 10"/>
          <p:cNvSpPr/>
          <p:nvPr/>
        </p:nvSpPr>
        <p:spPr>
          <a:xfrm flipV="1">
            <a:off x="7487117" y="6689521"/>
            <a:ext cx="8619992" cy="0"/>
          </a:xfrm>
          <a:prstGeom prst="line">
            <a:avLst/>
          </a:prstGeom>
          <a:ln w="28575" cap="flat">
            <a:solidFill>
              <a:srgbClr val="FFFFFF"/>
            </a:solidFill>
            <a:prstDash val="solid"/>
            <a:headEnd type="none" w="sm" len="sm"/>
            <a:tailEnd type="none" w="sm" len="sm"/>
          </a:ln>
        </p:spPr>
      </p:sp>
      <p:sp>
        <p:nvSpPr>
          <p:cNvPr id="11" name="TextBox 11"/>
          <p:cNvSpPr txBox="1"/>
          <p:nvPr/>
        </p:nvSpPr>
        <p:spPr>
          <a:xfrm>
            <a:off x="7487117" y="2617251"/>
            <a:ext cx="8645500" cy="3693319"/>
          </a:xfrm>
          <a:prstGeom prst="rect">
            <a:avLst/>
          </a:prstGeom>
        </p:spPr>
        <p:txBody>
          <a:bodyPr lIns="0" tIns="0" rIns="0" bIns="0" rtlCol="0" anchor="t">
            <a:spAutoFit/>
          </a:bodyPr>
          <a:lstStyle/>
          <a:p>
            <a:pPr algn="l">
              <a:lnSpc>
                <a:spcPts val="7165"/>
              </a:lnSpc>
            </a:pPr>
            <a:r>
              <a:rPr lang="en-US" sz="6455" dirty="0">
                <a:solidFill>
                  <a:srgbClr val="FFFFFF"/>
                </a:solidFill>
                <a:latin typeface="Libre Baskerville"/>
                <a:ea typeface="Libre Baskerville"/>
                <a:cs typeface="Libre Baskerville"/>
                <a:sym typeface="Libre Baskerville"/>
              </a:rPr>
              <a:t>FURNITURE SALES ANALYSIS DASHBOARD – EXCEL PROJECT</a:t>
            </a:r>
          </a:p>
        </p:txBody>
      </p:sp>
      <p:sp>
        <p:nvSpPr>
          <p:cNvPr id="12" name="TextBox 12"/>
          <p:cNvSpPr txBox="1"/>
          <p:nvPr/>
        </p:nvSpPr>
        <p:spPr>
          <a:xfrm>
            <a:off x="7487117" y="6902020"/>
            <a:ext cx="7205926" cy="306705"/>
          </a:xfrm>
          <a:prstGeom prst="rect">
            <a:avLst/>
          </a:prstGeom>
        </p:spPr>
        <p:txBody>
          <a:bodyPr lIns="0" tIns="0" rIns="0" bIns="0" rtlCol="0" anchor="t">
            <a:spAutoFit/>
          </a:bodyPr>
          <a:lstStyle/>
          <a:p>
            <a:pPr algn="l">
              <a:lnSpc>
                <a:spcPts val="2520"/>
              </a:lnSpc>
            </a:pPr>
            <a:r>
              <a:rPr lang="en-US" sz="1800">
                <a:solidFill>
                  <a:srgbClr val="FFFFFF"/>
                </a:solidFill>
                <a:latin typeface="Inter"/>
                <a:ea typeface="Inter"/>
                <a:cs typeface="Inter"/>
                <a:sym typeface="Inter"/>
              </a:rPr>
              <a:t>Data-Driven Insights from Retail Sales Using Excel Tools</a:t>
            </a:r>
          </a:p>
        </p:txBody>
      </p:sp>
      <p:sp>
        <p:nvSpPr>
          <p:cNvPr id="13" name="TextBox 13"/>
          <p:cNvSpPr txBox="1"/>
          <p:nvPr/>
        </p:nvSpPr>
        <p:spPr>
          <a:xfrm>
            <a:off x="1028700" y="8940212"/>
            <a:ext cx="4065826" cy="315849"/>
          </a:xfrm>
          <a:prstGeom prst="rect">
            <a:avLst/>
          </a:prstGeom>
        </p:spPr>
        <p:txBody>
          <a:bodyPr lIns="0" tIns="0" rIns="0" bIns="0" rtlCol="0" anchor="t">
            <a:spAutoFit/>
          </a:bodyPr>
          <a:lstStyle/>
          <a:p>
            <a:pPr algn="l">
              <a:lnSpc>
                <a:spcPts val="2583"/>
              </a:lnSpc>
            </a:pPr>
            <a:r>
              <a:rPr lang="en-US" sz="2100" b="1" spc="6">
                <a:solidFill>
                  <a:srgbClr val="FFFFFF"/>
                </a:solidFill>
                <a:latin typeface="Inter Medium"/>
                <a:ea typeface="Inter Medium"/>
                <a:cs typeface="Inter Medium"/>
                <a:sym typeface="Inter Medium"/>
              </a:rPr>
              <a:t>Presented by Mirtunjay kumar </a:t>
            </a:r>
          </a:p>
        </p:txBody>
      </p:sp>
      <p:sp>
        <p:nvSpPr>
          <p:cNvPr id="14" name="TextBox 14"/>
          <p:cNvSpPr txBox="1"/>
          <p:nvPr/>
        </p:nvSpPr>
        <p:spPr>
          <a:xfrm>
            <a:off x="14954919" y="8942451"/>
            <a:ext cx="2304381" cy="315849"/>
          </a:xfrm>
          <a:prstGeom prst="rect">
            <a:avLst/>
          </a:prstGeom>
        </p:spPr>
        <p:txBody>
          <a:bodyPr lIns="0" tIns="0" rIns="0" bIns="0" rtlCol="0" anchor="t">
            <a:spAutoFit/>
          </a:bodyPr>
          <a:lstStyle/>
          <a:p>
            <a:pPr algn="r">
              <a:lnSpc>
                <a:spcPts val="2583"/>
              </a:lnSpc>
            </a:pPr>
            <a:r>
              <a:rPr lang="en-US" sz="2100" b="1" spc="6">
                <a:solidFill>
                  <a:srgbClr val="FFFFFF"/>
                </a:solidFill>
                <a:latin typeface="Inter Medium"/>
                <a:ea typeface="Inter Medium"/>
                <a:cs typeface="Inter Medium"/>
                <a:sym typeface="Inter Medium"/>
              </a:rPr>
              <a:t>Getting Started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3079416" cy="315849"/>
          </a:xfrm>
          <a:prstGeom prst="rect">
            <a:avLst/>
          </a:prstGeom>
        </p:spPr>
        <p:txBody>
          <a:bodyPr lIns="0" tIns="0" rIns="0" bIns="0" rtlCol="0" anchor="t">
            <a:spAutoFit/>
          </a:bodyPr>
          <a:lstStyle/>
          <a:p>
            <a:pPr algn="l">
              <a:lnSpc>
                <a:spcPts val="2583"/>
              </a:lnSpc>
            </a:pPr>
            <a:r>
              <a:rPr lang="en-US" sz="2100" b="1" spc="6">
                <a:solidFill>
                  <a:srgbClr val="FFFFFF"/>
                </a:solidFill>
                <a:latin typeface="Inter Medium"/>
                <a:ea typeface="Inter Medium"/>
                <a:cs typeface="Inter Medium"/>
                <a:sym typeface="Inter Medium"/>
              </a:rPr>
              <a:t>MJ</a:t>
            </a:r>
          </a:p>
        </p:txBody>
      </p:sp>
      <p:sp>
        <p:nvSpPr>
          <p:cNvPr id="3" name="TextBox 3"/>
          <p:cNvSpPr txBox="1"/>
          <p:nvPr/>
        </p:nvSpPr>
        <p:spPr>
          <a:xfrm>
            <a:off x="15871992" y="1028700"/>
            <a:ext cx="1387308" cy="315849"/>
          </a:xfrm>
          <a:prstGeom prst="rect">
            <a:avLst/>
          </a:prstGeom>
        </p:spPr>
        <p:txBody>
          <a:bodyPr lIns="0" tIns="0" rIns="0" bIns="0" rtlCol="0" anchor="t">
            <a:spAutoFit/>
          </a:bodyPr>
          <a:lstStyle/>
          <a:p>
            <a:pPr algn="r">
              <a:lnSpc>
                <a:spcPts val="2583"/>
              </a:lnSpc>
            </a:pPr>
            <a:r>
              <a:rPr lang="en-US" sz="2100" b="1" spc="6">
                <a:solidFill>
                  <a:srgbClr val="FFFFFF"/>
                </a:solidFill>
                <a:latin typeface="Inter Medium"/>
                <a:ea typeface="Inter Medium"/>
                <a:cs typeface="Inter Medium"/>
                <a:sym typeface="Inter Medium"/>
              </a:rPr>
              <a:t>Page 02</a:t>
            </a:r>
          </a:p>
        </p:txBody>
      </p:sp>
      <p:sp>
        <p:nvSpPr>
          <p:cNvPr id="4" name="TextBox 4"/>
          <p:cNvSpPr txBox="1"/>
          <p:nvPr/>
        </p:nvSpPr>
        <p:spPr>
          <a:xfrm>
            <a:off x="2689707" y="591967"/>
            <a:ext cx="7205926" cy="1821011"/>
          </a:xfrm>
          <a:prstGeom prst="rect">
            <a:avLst/>
          </a:prstGeom>
        </p:spPr>
        <p:txBody>
          <a:bodyPr lIns="0" tIns="0" rIns="0" bIns="0" rtlCol="0" anchor="t">
            <a:spAutoFit/>
          </a:bodyPr>
          <a:lstStyle/>
          <a:p>
            <a:pPr algn="l">
              <a:lnSpc>
                <a:spcPts val="7103"/>
              </a:lnSpc>
            </a:pPr>
            <a:r>
              <a:rPr lang="en-US" sz="6399" b="1" dirty="0">
                <a:solidFill>
                  <a:srgbClr val="FFFFFF"/>
                </a:solidFill>
                <a:latin typeface="Montserrat Classic Bold"/>
                <a:ea typeface="Montserrat Classic Bold"/>
                <a:cs typeface="Montserrat Classic Bold"/>
                <a:sym typeface="Montserrat Classic Bold"/>
              </a:rPr>
              <a:t>PROJECT OVERVIEW </a:t>
            </a:r>
          </a:p>
        </p:txBody>
      </p:sp>
      <p:grpSp>
        <p:nvGrpSpPr>
          <p:cNvPr id="14" name="Group 14"/>
          <p:cNvGrpSpPr/>
          <p:nvPr/>
        </p:nvGrpSpPr>
        <p:grpSpPr>
          <a:xfrm>
            <a:off x="11201400" y="1831883"/>
            <a:ext cx="6149598" cy="2493067"/>
            <a:chOff x="-158292" y="-283962"/>
            <a:chExt cx="8199464" cy="3324093"/>
          </a:xfrm>
        </p:grpSpPr>
        <p:sp>
          <p:nvSpPr>
            <p:cNvPr id="15" name="TextBox 15"/>
            <p:cNvSpPr txBox="1"/>
            <p:nvPr/>
          </p:nvSpPr>
          <p:spPr>
            <a:xfrm>
              <a:off x="59887" y="1330260"/>
              <a:ext cx="7981285" cy="1709871"/>
            </a:xfrm>
            <a:prstGeom prst="rect">
              <a:avLst/>
            </a:prstGeom>
          </p:spPr>
          <p:txBody>
            <a:bodyPr lIns="0" tIns="0" rIns="0" bIns="0" rtlCol="0" anchor="t">
              <a:spAutoFit/>
            </a:bodyPr>
            <a:lstStyle/>
            <a:p>
              <a:pPr algn="l">
                <a:lnSpc>
                  <a:spcPts val="2520"/>
                </a:lnSpc>
              </a:pPr>
              <a:r>
                <a:rPr lang="en-US" sz="2400" dirty="0">
                  <a:solidFill>
                    <a:srgbClr val="FFFFFF"/>
                  </a:solidFill>
                  <a:latin typeface="Inter"/>
                  <a:ea typeface="Inter"/>
                  <a:cs typeface="Inter"/>
                  <a:sym typeface="Inter"/>
                </a:rPr>
                <a:t>Analyses Sale Data to Uncover Business Insight , Trends and Visualize Key Performance  metrics  using Excel  Dashboarding  Techniques .</a:t>
              </a:r>
            </a:p>
          </p:txBody>
        </p:sp>
        <p:sp>
          <p:nvSpPr>
            <p:cNvPr id="16" name="TextBox 16"/>
            <p:cNvSpPr txBox="1"/>
            <p:nvPr/>
          </p:nvSpPr>
          <p:spPr>
            <a:xfrm>
              <a:off x="-158292" y="-283962"/>
              <a:ext cx="6825277" cy="444567"/>
            </a:xfrm>
            <a:prstGeom prst="rect">
              <a:avLst/>
            </a:prstGeom>
          </p:spPr>
          <p:txBody>
            <a:bodyPr lIns="0" tIns="0" rIns="0" bIns="0" rtlCol="0" anchor="t">
              <a:spAutoFit/>
            </a:bodyPr>
            <a:lstStyle/>
            <a:p>
              <a:pPr algn="l">
                <a:lnSpc>
                  <a:spcPts val="2583"/>
                </a:lnSpc>
              </a:pPr>
              <a:r>
                <a:rPr lang="en-US" sz="2600" b="1" u="sng" spc="6" dirty="0">
                  <a:solidFill>
                    <a:srgbClr val="FFFFFF"/>
                  </a:solidFill>
                  <a:latin typeface="Lato Light" panose="020F0302020204030203" pitchFamily="34" charset="0"/>
                  <a:ea typeface="Inter Medium"/>
                  <a:cs typeface="Inter Medium"/>
                  <a:sym typeface="Inter Medium"/>
                </a:rPr>
                <a:t>Project Objective and scope </a:t>
              </a:r>
            </a:p>
          </p:txBody>
        </p:sp>
      </p:grpSp>
      <p:grpSp>
        <p:nvGrpSpPr>
          <p:cNvPr id="17" name="Group 17"/>
          <p:cNvGrpSpPr/>
          <p:nvPr/>
        </p:nvGrpSpPr>
        <p:grpSpPr>
          <a:xfrm>
            <a:off x="838200" y="4821158"/>
            <a:ext cx="8648700" cy="3939248"/>
            <a:chOff x="0" y="0"/>
            <a:chExt cx="1473203" cy="610293"/>
          </a:xfrm>
        </p:grpSpPr>
        <p:sp>
          <p:nvSpPr>
            <p:cNvPr id="18" name="Freeform 18"/>
            <p:cNvSpPr/>
            <p:nvPr/>
          </p:nvSpPr>
          <p:spPr>
            <a:xfrm>
              <a:off x="0" y="0"/>
              <a:ext cx="1473203" cy="610293"/>
            </a:xfrm>
            <a:custGeom>
              <a:avLst/>
              <a:gdLst/>
              <a:ahLst/>
              <a:cxnLst/>
              <a:rect l="l" t="t" r="r" b="b"/>
              <a:pathLst>
                <a:path w="1473203" h="610293">
                  <a:moveTo>
                    <a:pt x="18726" y="0"/>
                  </a:moveTo>
                  <a:lnTo>
                    <a:pt x="1454477" y="0"/>
                  </a:lnTo>
                  <a:cubicBezTo>
                    <a:pt x="1464819" y="0"/>
                    <a:pt x="1473203" y="8384"/>
                    <a:pt x="1473203" y="18726"/>
                  </a:cubicBezTo>
                  <a:lnTo>
                    <a:pt x="1473203" y="591567"/>
                  </a:lnTo>
                  <a:cubicBezTo>
                    <a:pt x="1473203" y="596533"/>
                    <a:pt x="1471230" y="601296"/>
                    <a:pt x="1467718" y="604808"/>
                  </a:cubicBezTo>
                  <a:cubicBezTo>
                    <a:pt x="1464206" y="608320"/>
                    <a:pt x="1459443" y="610293"/>
                    <a:pt x="1454477" y="610293"/>
                  </a:cubicBezTo>
                  <a:lnTo>
                    <a:pt x="18726" y="610293"/>
                  </a:lnTo>
                  <a:cubicBezTo>
                    <a:pt x="13759" y="610293"/>
                    <a:pt x="8996" y="608320"/>
                    <a:pt x="5485" y="604808"/>
                  </a:cubicBezTo>
                  <a:cubicBezTo>
                    <a:pt x="1973" y="601296"/>
                    <a:pt x="0" y="596533"/>
                    <a:pt x="0" y="591567"/>
                  </a:cubicBezTo>
                  <a:lnTo>
                    <a:pt x="0" y="18726"/>
                  </a:lnTo>
                  <a:cubicBezTo>
                    <a:pt x="0" y="13759"/>
                    <a:pt x="1973" y="8996"/>
                    <a:pt x="5485" y="5485"/>
                  </a:cubicBezTo>
                  <a:cubicBezTo>
                    <a:pt x="8996" y="1973"/>
                    <a:pt x="13759" y="0"/>
                    <a:pt x="18726" y="0"/>
                  </a:cubicBezTo>
                  <a:close/>
                </a:path>
              </a:pathLst>
            </a:custGeom>
            <a:blipFill>
              <a:blip r:embed="rId2"/>
              <a:stretch>
                <a:fillRect t="-30464" b="-30464"/>
              </a:stretch>
            </a:blipFill>
          </p:spPr>
        </p:sp>
      </p:grpSp>
      <p:sp>
        <p:nvSpPr>
          <p:cNvPr id="19" name="AutoShape 19"/>
          <p:cNvSpPr/>
          <p:nvPr/>
        </p:nvSpPr>
        <p:spPr>
          <a:xfrm>
            <a:off x="11335537" y="4821158"/>
            <a:ext cx="5985964" cy="0"/>
          </a:xfrm>
          <a:prstGeom prst="line">
            <a:avLst/>
          </a:prstGeom>
          <a:ln w="19050" cap="flat">
            <a:solidFill>
              <a:srgbClr val="FFFFFF"/>
            </a:solidFill>
            <a:prstDash val="solid"/>
            <a:headEnd type="none" w="sm" len="sm"/>
            <a:tailEnd type="none" w="sm" len="sm"/>
          </a:ln>
        </p:spPr>
      </p:sp>
      <p:sp>
        <p:nvSpPr>
          <p:cNvPr id="20" name="AutoShape 20"/>
          <p:cNvSpPr/>
          <p:nvPr/>
        </p:nvSpPr>
        <p:spPr>
          <a:xfrm>
            <a:off x="11320119" y="9029700"/>
            <a:ext cx="5985964" cy="0"/>
          </a:xfrm>
          <a:prstGeom prst="line">
            <a:avLst/>
          </a:prstGeom>
          <a:ln w="19050" cap="flat">
            <a:solidFill>
              <a:srgbClr val="FFFFFF"/>
            </a:solidFill>
            <a:prstDash val="solid"/>
            <a:headEnd type="none" w="sm" len="sm"/>
            <a:tailEnd type="none" w="sm" len="sm"/>
          </a:ln>
        </p:spPr>
      </p:sp>
      <p:sp>
        <p:nvSpPr>
          <p:cNvPr id="22" name="TextBox 21">
            <a:extLst>
              <a:ext uri="{FF2B5EF4-FFF2-40B4-BE49-F238E27FC236}">
                <a16:creationId xmlns:a16="http://schemas.microsoft.com/office/drawing/2014/main" id="{DA067BA1-B32B-405C-2047-8AA5107AD017}"/>
              </a:ext>
            </a:extLst>
          </p:cNvPr>
          <p:cNvSpPr txBox="1"/>
          <p:nvPr/>
        </p:nvSpPr>
        <p:spPr>
          <a:xfrm>
            <a:off x="11320119" y="5111142"/>
            <a:ext cx="6591300" cy="3816429"/>
          </a:xfrm>
          <a:prstGeom prst="rect">
            <a:avLst/>
          </a:prstGeom>
          <a:noFill/>
        </p:spPr>
        <p:txBody>
          <a:bodyPr wrap="square" rtlCol="0">
            <a:spAutoFit/>
          </a:bodyPr>
          <a:lstStyle/>
          <a:p>
            <a:r>
              <a:rPr lang="en-US" sz="2200" dirty="0">
                <a:solidFill>
                  <a:schemeClr val="bg1"/>
                </a:solidFill>
                <a:latin typeface="Baskerville Old Face" panose="02020602080505020303" pitchFamily="18" charset="0"/>
              </a:rPr>
              <a:t>The objective of this project is to design a dynamic Excel dashboard that provides actionable insights from furniture sales data. The scope includes cleaning and organizing raw data, calculating key performance metrics such as total sales, number of orders, and average order value, and analyzing trends by product category, region, and customer segments. This project also focuses on identifying top-performing products and customers, visualizing monthly sales trends, and presenting findings through an interactive, easy-to-use dashboard to support informed business decisions</a:t>
            </a:r>
            <a:endParaRPr lang="en-IN" sz="2200" dirty="0">
              <a:solidFill>
                <a:schemeClr val="bg1"/>
              </a:solidFill>
              <a:latin typeface="Baskerville Old Face" panose="02020602080505020303" pitchFamily="18" charset="0"/>
            </a:endParaRPr>
          </a:p>
        </p:txBody>
      </p:sp>
      <p:grpSp>
        <p:nvGrpSpPr>
          <p:cNvPr id="23" name="Group 12">
            <a:extLst>
              <a:ext uri="{FF2B5EF4-FFF2-40B4-BE49-F238E27FC236}">
                <a16:creationId xmlns:a16="http://schemas.microsoft.com/office/drawing/2014/main" id="{BF95F9DF-B512-D1C4-4BBD-43FDCD7DFF8E}"/>
              </a:ext>
            </a:extLst>
          </p:cNvPr>
          <p:cNvGrpSpPr>
            <a:grpSpLocks noChangeAspect="1"/>
          </p:cNvGrpSpPr>
          <p:nvPr/>
        </p:nvGrpSpPr>
        <p:grpSpPr>
          <a:xfrm>
            <a:off x="7187254" y="6769888"/>
            <a:ext cx="2772873" cy="2863823"/>
            <a:chOff x="0" y="0"/>
            <a:chExt cx="6350000" cy="6558280"/>
          </a:xfrm>
        </p:grpSpPr>
        <p:sp>
          <p:nvSpPr>
            <p:cNvPr id="24" name="Freeform 13">
              <a:extLst>
                <a:ext uri="{FF2B5EF4-FFF2-40B4-BE49-F238E27FC236}">
                  <a16:creationId xmlns:a16="http://schemas.microsoft.com/office/drawing/2014/main" id="{A9B7735C-6E87-0809-3F6B-014166181228}"/>
                </a:ext>
              </a:extLst>
            </p:cNvPr>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27519" r="-27519"/>
              </a:stretch>
            </a:blipFill>
          </p:spPr>
        </p:sp>
        <p:sp>
          <p:nvSpPr>
            <p:cNvPr id="25" name="Freeform 14">
              <a:extLst>
                <a:ext uri="{FF2B5EF4-FFF2-40B4-BE49-F238E27FC236}">
                  <a16:creationId xmlns:a16="http://schemas.microsoft.com/office/drawing/2014/main" id="{9FE73F37-34C0-4CDF-51C1-017F2D1364D2}"/>
                </a:ext>
              </a:extLst>
            </p:cNvPr>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74874"/>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81000" y="4509215"/>
            <a:ext cx="7810500" cy="4972628"/>
            <a:chOff x="0" y="0"/>
            <a:chExt cx="2514545" cy="770390"/>
          </a:xfrm>
        </p:grpSpPr>
        <p:sp>
          <p:nvSpPr>
            <p:cNvPr id="3" name="Freeform 3"/>
            <p:cNvSpPr/>
            <p:nvPr/>
          </p:nvSpPr>
          <p:spPr>
            <a:xfrm>
              <a:off x="0" y="0"/>
              <a:ext cx="2514545" cy="770390"/>
            </a:xfrm>
            <a:custGeom>
              <a:avLst/>
              <a:gdLst/>
              <a:ahLst/>
              <a:cxnLst/>
              <a:rect l="l" t="t" r="r" b="b"/>
              <a:pathLst>
                <a:path w="2514545" h="770390">
                  <a:moveTo>
                    <a:pt x="10971" y="0"/>
                  </a:moveTo>
                  <a:lnTo>
                    <a:pt x="2503574" y="0"/>
                  </a:lnTo>
                  <a:cubicBezTo>
                    <a:pt x="2509633" y="0"/>
                    <a:pt x="2514545" y="4912"/>
                    <a:pt x="2514545" y="10971"/>
                  </a:cubicBezTo>
                  <a:lnTo>
                    <a:pt x="2514545" y="759419"/>
                  </a:lnTo>
                  <a:cubicBezTo>
                    <a:pt x="2514545" y="765478"/>
                    <a:pt x="2509633" y="770390"/>
                    <a:pt x="2503574" y="770390"/>
                  </a:cubicBezTo>
                  <a:lnTo>
                    <a:pt x="10971" y="770390"/>
                  </a:lnTo>
                  <a:cubicBezTo>
                    <a:pt x="4912" y="770390"/>
                    <a:pt x="0" y="765478"/>
                    <a:pt x="0" y="759419"/>
                  </a:cubicBezTo>
                  <a:lnTo>
                    <a:pt x="0" y="10971"/>
                  </a:lnTo>
                  <a:cubicBezTo>
                    <a:pt x="0" y="4912"/>
                    <a:pt x="4912" y="0"/>
                    <a:pt x="10971" y="0"/>
                  </a:cubicBezTo>
                  <a:close/>
                </a:path>
              </a:pathLst>
            </a:custGeom>
            <a:blipFill>
              <a:blip r:embed="rId2"/>
              <a:stretch>
                <a:fillRect t="-57734" b="-14440"/>
              </a:stretch>
            </a:blipFill>
          </p:spPr>
        </p:sp>
      </p:grpSp>
      <p:sp>
        <p:nvSpPr>
          <p:cNvPr id="4" name="TextBox 4"/>
          <p:cNvSpPr txBox="1"/>
          <p:nvPr/>
        </p:nvSpPr>
        <p:spPr>
          <a:xfrm>
            <a:off x="952500" y="1028700"/>
            <a:ext cx="3079416" cy="314510"/>
          </a:xfrm>
          <a:prstGeom prst="rect">
            <a:avLst/>
          </a:prstGeom>
        </p:spPr>
        <p:txBody>
          <a:bodyPr lIns="0" tIns="0" rIns="0" bIns="0" rtlCol="0" anchor="t">
            <a:spAutoFit/>
          </a:bodyPr>
          <a:lstStyle/>
          <a:p>
            <a:pPr algn="l">
              <a:lnSpc>
                <a:spcPts val="2583"/>
              </a:lnSpc>
            </a:pPr>
            <a:r>
              <a:rPr lang="en-US" sz="2100" b="1" spc="6" dirty="0">
                <a:solidFill>
                  <a:srgbClr val="FFFFFF"/>
                </a:solidFill>
                <a:latin typeface="Inter Medium"/>
                <a:ea typeface="Inter Medium"/>
                <a:cs typeface="Inter Medium"/>
                <a:sym typeface="Inter Medium"/>
              </a:rPr>
              <a:t>MJ</a:t>
            </a:r>
          </a:p>
        </p:txBody>
      </p:sp>
      <p:sp>
        <p:nvSpPr>
          <p:cNvPr id="5" name="TextBox 5"/>
          <p:cNvSpPr txBox="1"/>
          <p:nvPr/>
        </p:nvSpPr>
        <p:spPr>
          <a:xfrm>
            <a:off x="15795792" y="1028700"/>
            <a:ext cx="1387308" cy="315849"/>
          </a:xfrm>
          <a:prstGeom prst="rect">
            <a:avLst/>
          </a:prstGeom>
        </p:spPr>
        <p:txBody>
          <a:bodyPr lIns="0" tIns="0" rIns="0" bIns="0" rtlCol="0" anchor="t">
            <a:spAutoFit/>
          </a:bodyPr>
          <a:lstStyle/>
          <a:p>
            <a:pPr algn="r">
              <a:lnSpc>
                <a:spcPts val="2583"/>
              </a:lnSpc>
            </a:pPr>
            <a:r>
              <a:rPr lang="en-US" sz="2100" b="1" spc="6">
                <a:solidFill>
                  <a:srgbClr val="FFFFFF"/>
                </a:solidFill>
                <a:latin typeface="Inter Medium"/>
                <a:ea typeface="Inter Medium"/>
                <a:cs typeface="Inter Medium"/>
                <a:sym typeface="Inter Medium"/>
              </a:rPr>
              <a:t>Page 03</a:t>
            </a:r>
          </a:p>
        </p:txBody>
      </p:sp>
      <p:sp>
        <p:nvSpPr>
          <p:cNvPr id="6" name="TextBox 6"/>
          <p:cNvSpPr txBox="1"/>
          <p:nvPr/>
        </p:nvSpPr>
        <p:spPr>
          <a:xfrm>
            <a:off x="403123" y="1992289"/>
            <a:ext cx="7909199" cy="1821011"/>
          </a:xfrm>
          <a:prstGeom prst="rect">
            <a:avLst/>
          </a:prstGeom>
        </p:spPr>
        <p:txBody>
          <a:bodyPr lIns="0" tIns="0" rIns="0" bIns="0" rtlCol="0" anchor="t">
            <a:spAutoFit/>
          </a:bodyPr>
          <a:lstStyle/>
          <a:p>
            <a:pPr algn="l">
              <a:lnSpc>
                <a:spcPts val="7103"/>
              </a:lnSpc>
            </a:pPr>
            <a:r>
              <a:rPr lang="en-US" sz="6399" b="1" dirty="0">
                <a:solidFill>
                  <a:srgbClr val="FFFFFF"/>
                </a:solidFill>
                <a:latin typeface="Montserrat Classic Bold"/>
                <a:ea typeface="Montserrat Classic Bold"/>
                <a:cs typeface="Montserrat Classic Bold"/>
                <a:sym typeface="Montserrat Classic Bold"/>
              </a:rPr>
              <a:t>Tools &amp; Techniques </a:t>
            </a:r>
          </a:p>
        </p:txBody>
      </p:sp>
      <p:sp>
        <p:nvSpPr>
          <p:cNvPr id="14" name="Rectangle 4">
            <a:extLst>
              <a:ext uri="{FF2B5EF4-FFF2-40B4-BE49-F238E27FC236}">
                <a16:creationId xmlns:a16="http://schemas.microsoft.com/office/drawing/2014/main" id="{FCC6E282-1ED9-049B-08E1-62B23E21E75E}"/>
              </a:ext>
            </a:extLst>
          </p:cNvPr>
          <p:cNvSpPr>
            <a:spLocks noChangeArrowheads="1"/>
          </p:cNvSpPr>
          <p:nvPr/>
        </p:nvSpPr>
        <p:spPr bwMode="auto">
          <a:xfrm>
            <a:off x="9677400" y="3924300"/>
            <a:ext cx="7909200"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chemeClr val="bg1"/>
                </a:solidFill>
                <a:effectLst/>
                <a:latin typeface="Arial" panose="020B0604020202020204" pitchFamily="34" charset="0"/>
              </a:rPr>
              <a:t>This project was executed using Microsoft Excel, leveraging a range of advanced features and functions. PivotTables and Pivot Charts were used to summarize and visualize data effectively, while formulas such as </a:t>
            </a:r>
            <a:r>
              <a:rPr kumimoji="0" lang="en-US" altLang="en-US" sz="2500" b="0" i="0" u="none" strike="noStrike" cap="none" normalizeH="0" baseline="0" dirty="0">
                <a:ln>
                  <a:noFill/>
                </a:ln>
                <a:solidFill>
                  <a:schemeClr val="bg1"/>
                </a:solidFill>
                <a:effectLst/>
                <a:latin typeface="Arial Unicode MS"/>
              </a:rPr>
              <a:t>SUMIFS</a:t>
            </a:r>
            <a:r>
              <a:rPr kumimoji="0" lang="en-US" altLang="en-US" sz="2500" b="0" i="0" u="none" strike="noStrike" cap="none" normalizeH="0" baseline="0" dirty="0">
                <a:ln>
                  <a:noFill/>
                </a:ln>
                <a:solidFill>
                  <a:schemeClr val="bg1"/>
                </a:solidFill>
                <a:effectLst/>
              </a:rPr>
              <a:t>, </a:t>
            </a:r>
            <a:r>
              <a:rPr kumimoji="0" lang="en-US" altLang="en-US" sz="2500" b="0" i="0" u="none" strike="noStrike" cap="none" normalizeH="0" baseline="0" dirty="0">
                <a:ln>
                  <a:noFill/>
                </a:ln>
                <a:solidFill>
                  <a:schemeClr val="bg1"/>
                </a:solidFill>
                <a:effectLst/>
                <a:latin typeface="Arial Unicode MS"/>
              </a:rPr>
              <a:t>IF</a:t>
            </a:r>
            <a:r>
              <a:rPr kumimoji="0" lang="en-US" altLang="en-US" sz="2500" b="0" i="0" u="none" strike="noStrike" cap="none" normalizeH="0" baseline="0" dirty="0">
                <a:ln>
                  <a:noFill/>
                </a:ln>
                <a:solidFill>
                  <a:schemeClr val="bg1"/>
                </a:solidFill>
                <a:effectLst/>
              </a:rPr>
              <a:t>, and </a:t>
            </a:r>
            <a:r>
              <a:rPr kumimoji="0" lang="en-US" altLang="en-US" sz="2500" b="0" i="0" u="none" strike="noStrike" cap="none" normalizeH="0" baseline="0" dirty="0">
                <a:ln>
                  <a:noFill/>
                </a:ln>
                <a:solidFill>
                  <a:schemeClr val="bg1"/>
                </a:solidFill>
                <a:effectLst/>
                <a:latin typeface="Arial Unicode MS"/>
              </a:rPr>
              <a:t>VLOOKUP</a:t>
            </a:r>
            <a:r>
              <a:rPr kumimoji="0" lang="en-US" altLang="en-US" sz="2500" b="0" i="0" u="none" strike="noStrike" cap="none" normalizeH="0" baseline="0" dirty="0">
                <a:ln>
                  <a:noFill/>
                </a:ln>
                <a:solidFill>
                  <a:schemeClr val="bg1"/>
                </a:solidFill>
                <a:effectLst/>
              </a:rPr>
              <a:t> were applied for calculated fields and custom metrics. Slicers were incorporated to enhance interactivity and allow dynamic filtering across the dashboard. Additionally, data cleaning techniques were used to structure and prepare the dataset, and conditional formatting was applied to highlight key insights, making the final dashboard both informative and user-friendly </a:t>
            </a:r>
            <a:endParaRPr kumimoji="0" lang="en-US" altLang="en-US" sz="2500" b="0" i="0" u="none" strike="noStrike" cap="none" normalizeH="0" baseline="0" dirty="0">
              <a:ln>
                <a:noFill/>
              </a:ln>
              <a:solidFill>
                <a:schemeClr val="bg1"/>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3079416" cy="315849"/>
          </a:xfrm>
          <a:prstGeom prst="rect">
            <a:avLst/>
          </a:prstGeom>
        </p:spPr>
        <p:txBody>
          <a:bodyPr lIns="0" tIns="0" rIns="0" bIns="0" rtlCol="0" anchor="t">
            <a:spAutoFit/>
          </a:bodyPr>
          <a:lstStyle/>
          <a:p>
            <a:pPr algn="l">
              <a:lnSpc>
                <a:spcPts val="2583"/>
              </a:lnSpc>
            </a:pPr>
            <a:r>
              <a:rPr lang="en-US" sz="2100" b="1" spc="6" dirty="0">
                <a:solidFill>
                  <a:srgbClr val="FFFFFF"/>
                </a:solidFill>
                <a:latin typeface="Inter Medium"/>
                <a:ea typeface="Inter Medium"/>
                <a:cs typeface="Inter Medium"/>
                <a:sym typeface="Inter Medium"/>
              </a:rPr>
              <a:t>MJ</a:t>
            </a:r>
          </a:p>
        </p:txBody>
      </p:sp>
      <p:sp>
        <p:nvSpPr>
          <p:cNvPr id="3" name="TextBox 3"/>
          <p:cNvSpPr txBox="1"/>
          <p:nvPr/>
        </p:nvSpPr>
        <p:spPr>
          <a:xfrm>
            <a:off x="15276067" y="1186624"/>
            <a:ext cx="1387308" cy="315849"/>
          </a:xfrm>
          <a:prstGeom prst="rect">
            <a:avLst/>
          </a:prstGeom>
        </p:spPr>
        <p:txBody>
          <a:bodyPr lIns="0" tIns="0" rIns="0" bIns="0" rtlCol="0" anchor="t">
            <a:spAutoFit/>
          </a:bodyPr>
          <a:lstStyle/>
          <a:p>
            <a:pPr algn="r">
              <a:lnSpc>
                <a:spcPts val="2583"/>
              </a:lnSpc>
            </a:pPr>
            <a:r>
              <a:rPr lang="en-US" sz="2100" b="1" spc="6" dirty="0">
                <a:solidFill>
                  <a:srgbClr val="FFFFFF"/>
                </a:solidFill>
                <a:latin typeface="Inter Medium"/>
                <a:ea typeface="Inter Medium"/>
                <a:cs typeface="Inter Medium"/>
                <a:sym typeface="Inter Medium"/>
              </a:rPr>
              <a:t>Page 04</a:t>
            </a:r>
          </a:p>
        </p:txBody>
      </p:sp>
      <p:grpSp>
        <p:nvGrpSpPr>
          <p:cNvPr id="4" name="Group 4"/>
          <p:cNvGrpSpPr/>
          <p:nvPr/>
        </p:nvGrpSpPr>
        <p:grpSpPr>
          <a:xfrm>
            <a:off x="1031158" y="4533900"/>
            <a:ext cx="8633560" cy="4857808"/>
            <a:chOff x="0" y="0"/>
            <a:chExt cx="1337564" cy="752602"/>
          </a:xfrm>
        </p:grpSpPr>
        <p:sp>
          <p:nvSpPr>
            <p:cNvPr id="5" name="Freeform 5"/>
            <p:cNvSpPr/>
            <p:nvPr/>
          </p:nvSpPr>
          <p:spPr>
            <a:xfrm>
              <a:off x="0" y="0"/>
              <a:ext cx="1337564" cy="752601"/>
            </a:xfrm>
            <a:custGeom>
              <a:avLst/>
              <a:gdLst/>
              <a:ahLst/>
              <a:cxnLst/>
              <a:rect l="l" t="t" r="r" b="b"/>
              <a:pathLst>
                <a:path w="1337564" h="752601">
                  <a:moveTo>
                    <a:pt x="20625" y="0"/>
                  </a:moveTo>
                  <a:lnTo>
                    <a:pt x="1316940" y="0"/>
                  </a:lnTo>
                  <a:cubicBezTo>
                    <a:pt x="1322410" y="0"/>
                    <a:pt x="1327656" y="2173"/>
                    <a:pt x="1331524" y="6041"/>
                  </a:cubicBezTo>
                  <a:cubicBezTo>
                    <a:pt x="1335391" y="9909"/>
                    <a:pt x="1337564" y="15155"/>
                    <a:pt x="1337564" y="20625"/>
                  </a:cubicBezTo>
                  <a:lnTo>
                    <a:pt x="1337564" y="731977"/>
                  </a:lnTo>
                  <a:cubicBezTo>
                    <a:pt x="1337564" y="737447"/>
                    <a:pt x="1335391" y="742693"/>
                    <a:pt x="1331524" y="746561"/>
                  </a:cubicBezTo>
                  <a:cubicBezTo>
                    <a:pt x="1327656" y="750429"/>
                    <a:pt x="1322410" y="752601"/>
                    <a:pt x="1316940" y="752601"/>
                  </a:cubicBezTo>
                  <a:lnTo>
                    <a:pt x="20625" y="752601"/>
                  </a:lnTo>
                  <a:cubicBezTo>
                    <a:pt x="15155" y="752601"/>
                    <a:pt x="9909" y="750429"/>
                    <a:pt x="6041" y="746561"/>
                  </a:cubicBezTo>
                  <a:cubicBezTo>
                    <a:pt x="2173" y="742693"/>
                    <a:pt x="0" y="737447"/>
                    <a:pt x="0" y="731977"/>
                  </a:cubicBezTo>
                  <a:lnTo>
                    <a:pt x="0" y="20625"/>
                  </a:lnTo>
                  <a:cubicBezTo>
                    <a:pt x="0" y="15155"/>
                    <a:pt x="2173" y="9909"/>
                    <a:pt x="6041" y="6041"/>
                  </a:cubicBezTo>
                  <a:cubicBezTo>
                    <a:pt x="9909" y="2173"/>
                    <a:pt x="15155" y="0"/>
                    <a:pt x="20625" y="0"/>
                  </a:cubicBezTo>
                  <a:close/>
                </a:path>
              </a:pathLst>
            </a:custGeom>
            <a:blipFill>
              <a:blip r:embed="rId2"/>
              <a:stretch>
                <a:fillRect t="-9241" b="-9241"/>
              </a:stretch>
            </a:blipFill>
          </p:spPr>
        </p:sp>
      </p:grpSp>
      <p:sp>
        <p:nvSpPr>
          <p:cNvPr id="10" name="AutoShape 10"/>
          <p:cNvSpPr/>
          <p:nvPr/>
        </p:nvSpPr>
        <p:spPr>
          <a:xfrm>
            <a:off x="948274" y="1562100"/>
            <a:ext cx="4776175" cy="0"/>
          </a:xfrm>
          <a:prstGeom prst="line">
            <a:avLst/>
          </a:prstGeom>
          <a:ln w="19050" cap="flat">
            <a:solidFill>
              <a:srgbClr val="FFFFFF"/>
            </a:solidFill>
            <a:prstDash val="solid"/>
            <a:headEnd type="none" w="sm" len="sm"/>
            <a:tailEnd type="none" w="sm" len="sm"/>
          </a:ln>
        </p:spPr>
      </p:sp>
      <p:sp>
        <p:nvSpPr>
          <p:cNvPr id="13" name="AutoShape 13"/>
          <p:cNvSpPr/>
          <p:nvPr/>
        </p:nvSpPr>
        <p:spPr>
          <a:xfrm>
            <a:off x="6172200" y="1562100"/>
            <a:ext cx="4776175" cy="0"/>
          </a:xfrm>
          <a:prstGeom prst="line">
            <a:avLst/>
          </a:prstGeom>
          <a:ln w="19050" cap="flat">
            <a:solidFill>
              <a:srgbClr val="FFFFFF"/>
            </a:solidFill>
            <a:prstDash val="solid"/>
            <a:headEnd type="none" w="sm" len="sm"/>
            <a:tailEnd type="none" w="sm" len="sm"/>
          </a:ln>
        </p:spPr>
      </p:sp>
      <p:sp>
        <p:nvSpPr>
          <p:cNvPr id="16" name="AutoShape 16"/>
          <p:cNvSpPr/>
          <p:nvPr/>
        </p:nvSpPr>
        <p:spPr>
          <a:xfrm>
            <a:off x="11887200" y="1562100"/>
            <a:ext cx="4776175" cy="0"/>
          </a:xfrm>
          <a:prstGeom prst="line">
            <a:avLst/>
          </a:prstGeom>
          <a:ln w="19050" cap="flat">
            <a:solidFill>
              <a:srgbClr val="FFFFFF"/>
            </a:solidFill>
            <a:prstDash val="solid"/>
            <a:headEnd type="none" w="sm" len="sm"/>
            <a:tailEnd type="none" w="sm" len="sm"/>
          </a:ln>
        </p:spPr>
      </p:sp>
      <p:sp>
        <p:nvSpPr>
          <p:cNvPr id="17" name="TextBox 4">
            <a:extLst>
              <a:ext uri="{FF2B5EF4-FFF2-40B4-BE49-F238E27FC236}">
                <a16:creationId xmlns:a16="http://schemas.microsoft.com/office/drawing/2014/main" id="{6B1B2524-D4A9-FE85-3892-12EAF424984D}"/>
              </a:ext>
            </a:extLst>
          </p:cNvPr>
          <p:cNvSpPr txBox="1"/>
          <p:nvPr/>
        </p:nvSpPr>
        <p:spPr>
          <a:xfrm>
            <a:off x="1028700" y="2152946"/>
            <a:ext cx="6445244" cy="1821011"/>
          </a:xfrm>
          <a:prstGeom prst="rect">
            <a:avLst/>
          </a:prstGeom>
        </p:spPr>
        <p:txBody>
          <a:bodyPr lIns="0" tIns="0" rIns="0" bIns="0" rtlCol="0" anchor="t">
            <a:spAutoFit/>
          </a:bodyPr>
          <a:lstStyle/>
          <a:p>
            <a:pPr algn="l">
              <a:lnSpc>
                <a:spcPts val="7103"/>
              </a:lnSpc>
            </a:pPr>
            <a:r>
              <a:rPr lang="en-US" sz="6399" b="1" dirty="0">
                <a:solidFill>
                  <a:srgbClr val="FFFFFF"/>
                </a:solidFill>
                <a:latin typeface="Montserrat Classic Bold"/>
                <a:ea typeface="Montserrat Classic Bold"/>
                <a:cs typeface="Montserrat Classic Bold"/>
                <a:sym typeface="Montserrat Classic Bold"/>
              </a:rPr>
              <a:t>Executive 			 		Summary </a:t>
            </a:r>
          </a:p>
        </p:txBody>
      </p:sp>
      <p:grpSp>
        <p:nvGrpSpPr>
          <p:cNvPr id="21" name="Group 19">
            <a:extLst>
              <a:ext uri="{FF2B5EF4-FFF2-40B4-BE49-F238E27FC236}">
                <a16:creationId xmlns:a16="http://schemas.microsoft.com/office/drawing/2014/main" id="{1757F595-EA8D-70EC-C4AC-08502527197C}"/>
              </a:ext>
            </a:extLst>
          </p:cNvPr>
          <p:cNvGrpSpPr>
            <a:grpSpLocks noChangeAspect="1"/>
          </p:cNvGrpSpPr>
          <p:nvPr/>
        </p:nvGrpSpPr>
        <p:grpSpPr>
          <a:xfrm>
            <a:off x="8278281" y="5676900"/>
            <a:ext cx="2772873" cy="2863823"/>
            <a:chOff x="0" y="0"/>
            <a:chExt cx="6350000" cy="6558280"/>
          </a:xfrm>
        </p:grpSpPr>
        <p:sp>
          <p:nvSpPr>
            <p:cNvPr id="22" name="Freeform 20">
              <a:extLst>
                <a:ext uri="{FF2B5EF4-FFF2-40B4-BE49-F238E27FC236}">
                  <a16:creationId xmlns:a16="http://schemas.microsoft.com/office/drawing/2014/main" id="{FEAE7761-4BA8-C5E9-93B9-C2FAAD611F52}"/>
                </a:ext>
              </a:extLst>
            </p:cNvPr>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36132" r="-36132"/>
              </a:stretch>
            </a:blipFill>
          </p:spPr>
        </p:sp>
        <p:sp>
          <p:nvSpPr>
            <p:cNvPr id="23" name="Freeform 21">
              <a:extLst>
                <a:ext uri="{FF2B5EF4-FFF2-40B4-BE49-F238E27FC236}">
                  <a16:creationId xmlns:a16="http://schemas.microsoft.com/office/drawing/2014/main" id="{C40C15CB-8B2A-8D41-D415-BCAFDD315A8F}"/>
                </a:ext>
              </a:extLst>
            </p:cNvPr>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74874"/>
            </a:solidFill>
          </p:spPr>
        </p:sp>
      </p:grpSp>
      <p:sp>
        <p:nvSpPr>
          <p:cNvPr id="24" name="TextBox 23">
            <a:extLst>
              <a:ext uri="{FF2B5EF4-FFF2-40B4-BE49-F238E27FC236}">
                <a16:creationId xmlns:a16="http://schemas.microsoft.com/office/drawing/2014/main" id="{AEBF78C5-E989-FF6D-8B2F-F0C0305C17A4}"/>
              </a:ext>
            </a:extLst>
          </p:cNvPr>
          <p:cNvSpPr txBox="1"/>
          <p:nvPr/>
        </p:nvSpPr>
        <p:spPr>
          <a:xfrm>
            <a:off x="11353800" y="4231362"/>
            <a:ext cx="6445243" cy="4493538"/>
          </a:xfrm>
          <a:prstGeom prst="rect">
            <a:avLst/>
          </a:prstGeom>
          <a:noFill/>
        </p:spPr>
        <p:txBody>
          <a:bodyPr wrap="square" rtlCol="0">
            <a:spAutoFit/>
          </a:bodyPr>
          <a:lstStyle/>
          <a:p>
            <a:r>
              <a:rPr lang="en-US" sz="2200" dirty="0">
                <a:solidFill>
                  <a:schemeClr val="bg1"/>
                </a:solidFill>
                <a:latin typeface="+mj-lt"/>
              </a:rPr>
              <a:t>The furniture sales dashboard provides a high-level overview of key business metrics, enabling quick and effective decision-making. It highlights total sales revenue, number of orders, and average order value, offering a snapshot of overall performance. The dashboard further breaks down sales by product category, region, and customer, allowing stakeholders to identify top contributors and underperforming areas. Monthly sales trends are visualized to reveal seasonality or growth patterns. With interactive slicers and clean visuals, this executive summary serves as a central tool for monitoring business health and driving data-informed strategies.</a:t>
            </a:r>
            <a:endParaRPr lang="en-IN" sz="2200" dirty="0">
              <a:solidFill>
                <a:schemeClr val="bg1"/>
              </a:solidFill>
              <a:latin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75ACBABE-12B6-174B-0B70-BD87A667E12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C4993E1-4033-D5D4-7B18-181273408319}"/>
              </a:ext>
            </a:extLst>
          </p:cNvPr>
          <p:cNvGrpSpPr/>
          <p:nvPr/>
        </p:nvGrpSpPr>
        <p:grpSpPr>
          <a:xfrm>
            <a:off x="12920662" y="2615051"/>
            <a:ext cx="4828542" cy="7154207"/>
            <a:chOff x="0" y="0"/>
            <a:chExt cx="748068" cy="1108374"/>
          </a:xfrm>
        </p:grpSpPr>
        <p:sp>
          <p:nvSpPr>
            <p:cNvPr id="3" name="Freeform 3">
              <a:extLst>
                <a:ext uri="{FF2B5EF4-FFF2-40B4-BE49-F238E27FC236}">
                  <a16:creationId xmlns:a16="http://schemas.microsoft.com/office/drawing/2014/main" id="{C7C7CD87-45A6-EDC8-B1DB-AA9B02243FB5}"/>
                </a:ext>
              </a:extLst>
            </p:cNvPr>
            <p:cNvSpPr/>
            <p:nvPr/>
          </p:nvSpPr>
          <p:spPr>
            <a:xfrm>
              <a:off x="0" y="0"/>
              <a:ext cx="748068" cy="1108374"/>
            </a:xfrm>
            <a:custGeom>
              <a:avLst/>
              <a:gdLst/>
              <a:ahLst/>
              <a:cxnLst/>
              <a:rect l="l" t="t" r="r" b="b"/>
              <a:pathLst>
                <a:path w="748068" h="1108374">
                  <a:moveTo>
                    <a:pt x="36877" y="0"/>
                  </a:moveTo>
                  <a:lnTo>
                    <a:pt x="711190" y="0"/>
                  </a:lnTo>
                  <a:cubicBezTo>
                    <a:pt x="720971" y="0"/>
                    <a:pt x="730351" y="3885"/>
                    <a:pt x="737266" y="10801"/>
                  </a:cubicBezTo>
                  <a:cubicBezTo>
                    <a:pt x="744182" y="17717"/>
                    <a:pt x="748068" y="27097"/>
                    <a:pt x="748068" y="36877"/>
                  </a:cubicBezTo>
                  <a:lnTo>
                    <a:pt x="748068" y="1071497"/>
                  </a:lnTo>
                  <a:cubicBezTo>
                    <a:pt x="748068" y="1081277"/>
                    <a:pt x="744182" y="1090657"/>
                    <a:pt x="737266" y="1097573"/>
                  </a:cubicBezTo>
                  <a:cubicBezTo>
                    <a:pt x="730351" y="1104489"/>
                    <a:pt x="720971" y="1108374"/>
                    <a:pt x="711190" y="1108374"/>
                  </a:cubicBezTo>
                  <a:lnTo>
                    <a:pt x="36877" y="1108374"/>
                  </a:lnTo>
                  <a:cubicBezTo>
                    <a:pt x="27097" y="1108374"/>
                    <a:pt x="17717" y="1104489"/>
                    <a:pt x="10801" y="1097573"/>
                  </a:cubicBezTo>
                  <a:cubicBezTo>
                    <a:pt x="3885" y="1090657"/>
                    <a:pt x="0" y="1081277"/>
                    <a:pt x="0" y="1071497"/>
                  </a:cubicBezTo>
                  <a:lnTo>
                    <a:pt x="0" y="36877"/>
                  </a:lnTo>
                  <a:cubicBezTo>
                    <a:pt x="0" y="27097"/>
                    <a:pt x="3885" y="17717"/>
                    <a:pt x="10801" y="10801"/>
                  </a:cubicBezTo>
                  <a:cubicBezTo>
                    <a:pt x="17717" y="3885"/>
                    <a:pt x="27097" y="0"/>
                    <a:pt x="36877" y="0"/>
                  </a:cubicBezTo>
                  <a:close/>
                </a:path>
              </a:pathLst>
            </a:custGeom>
            <a:blipFill>
              <a:blip r:embed="rId2"/>
              <a:stretch>
                <a:fillRect t="-619" b="-619"/>
              </a:stretch>
            </a:blipFill>
          </p:spPr>
        </p:sp>
      </p:grpSp>
      <p:grpSp>
        <p:nvGrpSpPr>
          <p:cNvPr id="4" name="Group 4">
            <a:extLst>
              <a:ext uri="{FF2B5EF4-FFF2-40B4-BE49-F238E27FC236}">
                <a16:creationId xmlns:a16="http://schemas.microsoft.com/office/drawing/2014/main" id="{891FBB97-0A90-BC35-30A6-51AF2E0F9C12}"/>
              </a:ext>
            </a:extLst>
          </p:cNvPr>
          <p:cNvGrpSpPr/>
          <p:nvPr/>
        </p:nvGrpSpPr>
        <p:grpSpPr>
          <a:xfrm>
            <a:off x="1459275" y="1849341"/>
            <a:ext cx="4828542" cy="7154207"/>
            <a:chOff x="0" y="0"/>
            <a:chExt cx="748068" cy="1108374"/>
          </a:xfrm>
        </p:grpSpPr>
        <p:sp>
          <p:nvSpPr>
            <p:cNvPr id="5" name="Freeform 5">
              <a:extLst>
                <a:ext uri="{FF2B5EF4-FFF2-40B4-BE49-F238E27FC236}">
                  <a16:creationId xmlns:a16="http://schemas.microsoft.com/office/drawing/2014/main" id="{9C448F89-CAEC-C3AD-5F94-6F7721998607}"/>
                </a:ext>
              </a:extLst>
            </p:cNvPr>
            <p:cNvSpPr/>
            <p:nvPr/>
          </p:nvSpPr>
          <p:spPr>
            <a:xfrm>
              <a:off x="0" y="0"/>
              <a:ext cx="748068" cy="1108374"/>
            </a:xfrm>
            <a:custGeom>
              <a:avLst/>
              <a:gdLst/>
              <a:ahLst/>
              <a:cxnLst/>
              <a:rect l="l" t="t" r="r" b="b"/>
              <a:pathLst>
                <a:path w="748068" h="1108374">
                  <a:moveTo>
                    <a:pt x="36877" y="0"/>
                  </a:moveTo>
                  <a:lnTo>
                    <a:pt x="711190" y="0"/>
                  </a:lnTo>
                  <a:cubicBezTo>
                    <a:pt x="720971" y="0"/>
                    <a:pt x="730351" y="3885"/>
                    <a:pt x="737266" y="10801"/>
                  </a:cubicBezTo>
                  <a:cubicBezTo>
                    <a:pt x="744182" y="17717"/>
                    <a:pt x="748068" y="27097"/>
                    <a:pt x="748068" y="36877"/>
                  </a:cubicBezTo>
                  <a:lnTo>
                    <a:pt x="748068" y="1071497"/>
                  </a:lnTo>
                  <a:cubicBezTo>
                    <a:pt x="748068" y="1081277"/>
                    <a:pt x="744182" y="1090657"/>
                    <a:pt x="737266" y="1097573"/>
                  </a:cubicBezTo>
                  <a:cubicBezTo>
                    <a:pt x="730351" y="1104489"/>
                    <a:pt x="720971" y="1108374"/>
                    <a:pt x="711190" y="1108374"/>
                  </a:cubicBezTo>
                  <a:lnTo>
                    <a:pt x="36877" y="1108374"/>
                  </a:lnTo>
                  <a:cubicBezTo>
                    <a:pt x="27097" y="1108374"/>
                    <a:pt x="17717" y="1104489"/>
                    <a:pt x="10801" y="1097573"/>
                  </a:cubicBezTo>
                  <a:cubicBezTo>
                    <a:pt x="3885" y="1090657"/>
                    <a:pt x="0" y="1081277"/>
                    <a:pt x="0" y="1071497"/>
                  </a:cubicBezTo>
                  <a:lnTo>
                    <a:pt x="0" y="36877"/>
                  </a:lnTo>
                  <a:cubicBezTo>
                    <a:pt x="0" y="27097"/>
                    <a:pt x="3885" y="17717"/>
                    <a:pt x="10801" y="10801"/>
                  </a:cubicBezTo>
                  <a:cubicBezTo>
                    <a:pt x="17717" y="3885"/>
                    <a:pt x="27097" y="0"/>
                    <a:pt x="36877" y="0"/>
                  </a:cubicBezTo>
                  <a:close/>
                </a:path>
              </a:pathLst>
            </a:custGeom>
            <a:blipFill>
              <a:blip r:embed="rId3"/>
              <a:stretch>
                <a:fillRect l="-5561" r="-5561"/>
              </a:stretch>
            </a:blipFill>
          </p:spPr>
        </p:sp>
      </p:grpSp>
      <p:sp>
        <p:nvSpPr>
          <p:cNvPr id="6" name="TextBox 6">
            <a:extLst>
              <a:ext uri="{FF2B5EF4-FFF2-40B4-BE49-F238E27FC236}">
                <a16:creationId xmlns:a16="http://schemas.microsoft.com/office/drawing/2014/main" id="{99A8878B-A37B-3F00-362F-43BB7DC4D72F}"/>
              </a:ext>
            </a:extLst>
          </p:cNvPr>
          <p:cNvSpPr txBox="1"/>
          <p:nvPr/>
        </p:nvSpPr>
        <p:spPr>
          <a:xfrm>
            <a:off x="1028700" y="1028700"/>
            <a:ext cx="3079416" cy="315849"/>
          </a:xfrm>
          <a:prstGeom prst="rect">
            <a:avLst/>
          </a:prstGeom>
        </p:spPr>
        <p:txBody>
          <a:bodyPr lIns="0" tIns="0" rIns="0" bIns="0" rtlCol="0" anchor="t">
            <a:spAutoFit/>
          </a:bodyPr>
          <a:lstStyle/>
          <a:p>
            <a:pPr algn="l">
              <a:lnSpc>
                <a:spcPts val="2583"/>
              </a:lnSpc>
            </a:pPr>
            <a:r>
              <a:rPr lang="en-US" sz="2100" b="1" spc="6" dirty="0">
                <a:solidFill>
                  <a:srgbClr val="FFFFFF"/>
                </a:solidFill>
                <a:latin typeface="Inter Medium"/>
                <a:ea typeface="Inter Medium"/>
                <a:cs typeface="Inter Medium"/>
                <a:sym typeface="Inter Medium"/>
              </a:rPr>
              <a:t>MJ </a:t>
            </a:r>
          </a:p>
        </p:txBody>
      </p:sp>
      <p:sp>
        <p:nvSpPr>
          <p:cNvPr id="7" name="TextBox 7">
            <a:extLst>
              <a:ext uri="{FF2B5EF4-FFF2-40B4-BE49-F238E27FC236}">
                <a16:creationId xmlns:a16="http://schemas.microsoft.com/office/drawing/2014/main" id="{71BC35B2-5BA5-2FFE-42C5-1E9D7D508389}"/>
              </a:ext>
            </a:extLst>
          </p:cNvPr>
          <p:cNvSpPr txBox="1"/>
          <p:nvPr/>
        </p:nvSpPr>
        <p:spPr>
          <a:xfrm>
            <a:off x="15871992" y="1028700"/>
            <a:ext cx="1387308" cy="315849"/>
          </a:xfrm>
          <a:prstGeom prst="rect">
            <a:avLst/>
          </a:prstGeom>
        </p:spPr>
        <p:txBody>
          <a:bodyPr lIns="0" tIns="0" rIns="0" bIns="0" rtlCol="0" anchor="t">
            <a:spAutoFit/>
          </a:bodyPr>
          <a:lstStyle/>
          <a:p>
            <a:pPr algn="r">
              <a:lnSpc>
                <a:spcPts val="2583"/>
              </a:lnSpc>
            </a:pPr>
            <a:r>
              <a:rPr lang="en-US" sz="2100" b="1" spc="6" dirty="0">
                <a:solidFill>
                  <a:srgbClr val="FFFFFF"/>
                </a:solidFill>
                <a:latin typeface="Inter Medium"/>
                <a:ea typeface="Inter Medium"/>
                <a:cs typeface="Inter Medium"/>
                <a:sym typeface="Inter Medium"/>
              </a:rPr>
              <a:t>Page 05</a:t>
            </a:r>
          </a:p>
        </p:txBody>
      </p:sp>
      <p:sp>
        <p:nvSpPr>
          <p:cNvPr id="8" name="TextBox 8">
            <a:extLst>
              <a:ext uri="{FF2B5EF4-FFF2-40B4-BE49-F238E27FC236}">
                <a16:creationId xmlns:a16="http://schemas.microsoft.com/office/drawing/2014/main" id="{D5A0CC0E-F879-C139-04FA-D527186F0528}"/>
              </a:ext>
            </a:extLst>
          </p:cNvPr>
          <p:cNvSpPr txBox="1"/>
          <p:nvPr/>
        </p:nvSpPr>
        <p:spPr>
          <a:xfrm>
            <a:off x="11459919" y="3674792"/>
            <a:ext cx="5368806" cy="1816227"/>
          </a:xfrm>
          <a:prstGeom prst="rect">
            <a:avLst/>
          </a:prstGeom>
        </p:spPr>
        <p:txBody>
          <a:bodyPr lIns="0" tIns="0" rIns="0" bIns="0" rtlCol="0" anchor="t">
            <a:spAutoFit/>
          </a:bodyPr>
          <a:lstStyle/>
          <a:p>
            <a:pPr algn="l">
              <a:lnSpc>
                <a:spcPts val="7103"/>
              </a:lnSpc>
            </a:pPr>
            <a:r>
              <a:rPr lang="en-US" sz="6399" b="1" dirty="0">
                <a:solidFill>
                  <a:srgbClr val="FFFFFF"/>
                </a:solidFill>
                <a:latin typeface="Montserrat Classic Bold"/>
                <a:ea typeface="Montserrat Classic Bold"/>
                <a:cs typeface="Montserrat Classic Bold"/>
                <a:sym typeface="Montserrat Classic Bold"/>
              </a:rPr>
              <a:t>FURNITURE FOR WORK</a:t>
            </a:r>
          </a:p>
        </p:txBody>
      </p:sp>
      <p:sp>
        <p:nvSpPr>
          <p:cNvPr id="9" name="TextBox 9">
            <a:extLst>
              <a:ext uri="{FF2B5EF4-FFF2-40B4-BE49-F238E27FC236}">
                <a16:creationId xmlns:a16="http://schemas.microsoft.com/office/drawing/2014/main" id="{1EF33995-7AD0-3B0B-62F5-D78A2FFA474B}"/>
              </a:ext>
            </a:extLst>
          </p:cNvPr>
          <p:cNvSpPr txBox="1"/>
          <p:nvPr/>
        </p:nvSpPr>
        <p:spPr>
          <a:xfrm>
            <a:off x="11459919" y="5724478"/>
            <a:ext cx="5368806" cy="935355"/>
          </a:xfrm>
          <a:prstGeom prst="rect">
            <a:avLst/>
          </a:prstGeom>
        </p:spPr>
        <p:txBody>
          <a:bodyPr lIns="0" tIns="0" rIns="0" bIns="0" rtlCol="0" anchor="t">
            <a:spAutoFit/>
          </a:bodyPr>
          <a:lstStyle/>
          <a:p>
            <a:pPr algn="l">
              <a:lnSpc>
                <a:spcPts val="2520"/>
              </a:lnSpc>
            </a:pPr>
            <a:r>
              <a:rPr lang="en-US" sz="1800">
                <a:solidFill>
                  <a:srgbClr val="FFFFFF"/>
                </a:solidFill>
                <a:latin typeface="Inter"/>
                <a:ea typeface="Inter"/>
                <a:cs typeface="Inter"/>
                <a:sym typeface="Inter"/>
              </a:rPr>
              <a:t>Furniture in commercial spaces is more than just functional, it shapes how teams collaborate, focus and innovate.</a:t>
            </a:r>
          </a:p>
        </p:txBody>
      </p:sp>
      <p:sp>
        <p:nvSpPr>
          <p:cNvPr id="10" name="Freeform 10">
            <a:extLst>
              <a:ext uri="{FF2B5EF4-FFF2-40B4-BE49-F238E27FC236}">
                <a16:creationId xmlns:a16="http://schemas.microsoft.com/office/drawing/2014/main" id="{476B9BDA-8A18-E086-F6A9-FE3602331A3E}"/>
              </a:ext>
            </a:extLst>
          </p:cNvPr>
          <p:cNvSpPr/>
          <p:nvPr/>
        </p:nvSpPr>
        <p:spPr>
          <a:xfrm>
            <a:off x="15719592" y="9003548"/>
            <a:ext cx="1539708" cy="254752"/>
          </a:xfrm>
          <a:custGeom>
            <a:avLst/>
            <a:gdLst/>
            <a:ahLst/>
            <a:cxnLst/>
            <a:rect l="l" t="t" r="r" b="b"/>
            <a:pathLst>
              <a:path w="1539708" h="254752">
                <a:moveTo>
                  <a:pt x="0" y="0"/>
                </a:moveTo>
                <a:lnTo>
                  <a:pt x="1539708" y="0"/>
                </a:lnTo>
                <a:lnTo>
                  <a:pt x="1539708" y="254752"/>
                </a:lnTo>
                <a:lnTo>
                  <a:pt x="0" y="2547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4" name="Picture 13">
            <a:extLst>
              <a:ext uri="{FF2B5EF4-FFF2-40B4-BE49-F238E27FC236}">
                <a16:creationId xmlns:a16="http://schemas.microsoft.com/office/drawing/2014/main" id="{2078D1FC-E1EF-8C04-02F7-57094C0AE0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1638300"/>
            <a:ext cx="16911004" cy="8458200"/>
          </a:xfrm>
          <a:prstGeom prst="rect">
            <a:avLst/>
          </a:prstGeom>
        </p:spPr>
      </p:pic>
    </p:spTree>
    <p:extLst>
      <p:ext uri="{BB962C8B-B14F-4D97-AF65-F5344CB8AC3E}">
        <p14:creationId xmlns:p14="http://schemas.microsoft.com/office/powerpoint/2010/main" val="3871250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6001748" y="2104093"/>
            <a:ext cx="4828542" cy="7154207"/>
            <a:chOff x="0" y="0"/>
            <a:chExt cx="748068" cy="1108374"/>
          </a:xfrm>
        </p:grpSpPr>
        <p:sp>
          <p:nvSpPr>
            <p:cNvPr id="3" name="Freeform 3"/>
            <p:cNvSpPr/>
            <p:nvPr/>
          </p:nvSpPr>
          <p:spPr>
            <a:xfrm>
              <a:off x="0" y="0"/>
              <a:ext cx="748068" cy="1108374"/>
            </a:xfrm>
            <a:custGeom>
              <a:avLst/>
              <a:gdLst/>
              <a:ahLst/>
              <a:cxnLst/>
              <a:rect l="l" t="t" r="r" b="b"/>
              <a:pathLst>
                <a:path w="748068" h="1108374">
                  <a:moveTo>
                    <a:pt x="36877" y="0"/>
                  </a:moveTo>
                  <a:lnTo>
                    <a:pt x="711190" y="0"/>
                  </a:lnTo>
                  <a:cubicBezTo>
                    <a:pt x="720971" y="0"/>
                    <a:pt x="730351" y="3885"/>
                    <a:pt x="737266" y="10801"/>
                  </a:cubicBezTo>
                  <a:cubicBezTo>
                    <a:pt x="744182" y="17717"/>
                    <a:pt x="748068" y="27097"/>
                    <a:pt x="748068" y="36877"/>
                  </a:cubicBezTo>
                  <a:lnTo>
                    <a:pt x="748068" y="1071497"/>
                  </a:lnTo>
                  <a:cubicBezTo>
                    <a:pt x="748068" y="1081277"/>
                    <a:pt x="744182" y="1090657"/>
                    <a:pt x="737266" y="1097573"/>
                  </a:cubicBezTo>
                  <a:cubicBezTo>
                    <a:pt x="730351" y="1104489"/>
                    <a:pt x="720971" y="1108374"/>
                    <a:pt x="711190" y="1108374"/>
                  </a:cubicBezTo>
                  <a:lnTo>
                    <a:pt x="36877" y="1108374"/>
                  </a:lnTo>
                  <a:cubicBezTo>
                    <a:pt x="27097" y="1108374"/>
                    <a:pt x="17717" y="1104489"/>
                    <a:pt x="10801" y="1097573"/>
                  </a:cubicBezTo>
                  <a:cubicBezTo>
                    <a:pt x="3885" y="1090657"/>
                    <a:pt x="0" y="1081277"/>
                    <a:pt x="0" y="1071497"/>
                  </a:cubicBezTo>
                  <a:lnTo>
                    <a:pt x="0" y="36877"/>
                  </a:lnTo>
                  <a:cubicBezTo>
                    <a:pt x="0" y="27097"/>
                    <a:pt x="3885" y="17717"/>
                    <a:pt x="10801" y="10801"/>
                  </a:cubicBezTo>
                  <a:cubicBezTo>
                    <a:pt x="17717" y="3885"/>
                    <a:pt x="27097" y="0"/>
                    <a:pt x="36877" y="0"/>
                  </a:cubicBezTo>
                  <a:close/>
                </a:path>
              </a:pathLst>
            </a:custGeom>
            <a:blipFill>
              <a:blip r:embed="rId2"/>
              <a:stretch>
                <a:fillRect t="-619" b="-619"/>
              </a:stretch>
            </a:blipFill>
          </p:spPr>
        </p:sp>
      </p:grpSp>
      <p:grpSp>
        <p:nvGrpSpPr>
          <p:cNvPr id="4" name="Group 4"/>
          <p:cNvGrpSpPr/>
          <p:nvPr/>
        </p:nvGrpSpPr>
        <p:grpSpPr>
          <a:xfrm>
            <a:off x="1028700" y="2104093"/>
            <a:ext cx="4828542" cy="7154207"/>
            <a:chOff x="0" y="0"/>
            <a:chExt cx="748068" cy="1108374"/>
          </a:xfrm>
        </p:grpSpPr>
        <p:sp>
          <p:nvSpPr>
            <p:cNvPr id="5" name="Freeform 5"/>
            <p:cNvSpPr/>
            <p:nvPr/>
          </p:nvSpPr>
          <p:spPr>
            <a:xfrm>
              <a:off x="0" y="0"/>
              <a:ext cx="748068" cy="1108374"/>
            </a:xfrm>
            <a:custGeom>
              <a:avLst/>
              <a:gdLst/>
              <a:ahLst/>
              <a:cxnLst/>
              <a:rect l="l" t="t" r="r" b="b"/>
              <a:pathLst>
                <a:path w="748068" h="1108374">
                  <a:moveTo>
                    <a:pt x="36877" y="0"/>
                  </a:moveTo>
                  <a:lnTo>
                    <a:pt x="711190" y="0"/>
                  </a:lnTo>
                  <a:cubicBezTo>
                    <a:pt x="720971" y="0"/>
                    <a:pt x="730351" y="3885"/>
                    <a:pt x="737266" y="10801"/>
                  </a:cubicBezTo>
                  <a:cubicBezTo>
                    <a:pt x="744182" y="17717"/>
                    <a:pt x="748068" y="27097"/>
                    <a:pt x="748068" y="36877"/>
                  </a:cubicBezTo>
                  <a:lnTo>
                    <a:pt x="748068" y="1071497"/>
                  </a:lnTo>
                  <a:cubicBezTo>
                    <a:pt x="748068" y="1081277"/>
                    <a:pt x="744182" y="1090657"/>
                    <a:pt x="737266" y="1097573"/>
                  </a:cubicBezTo>
                  <a:cubicBezTo>
                    <a:pt x="730351" y="1104489"/>
                    <a:pt x="720971" y="1108374"/>
                    <a:pt x="711190" y="1108374"/>
                  </a:cubicBezTo>
                  <a:lnTo>
                    <a:pt x="36877" y="1108374"/>
                  </a:lnTo>
                  <a:cubicBezTo>
                    <a:pt x="27097" y="1108374"/>
                    <a:pt x="17717" y="1104489"/>
                    <a:pt x="10801" y="1097573"/>
                  </a:cubicBezTo>
                  <a:cubicBezTo>
                    <a:pt x="3885" y="1090657"/>
                    <a:pt x="0" y="1081277"/>
                    <a:pt x="0" y="1071497"/>
                  </a:cubicBezTo>
                  <a:lnTo>
                    <a:pt x="0" y="36877"/>
                  </a:lnTo>
                  <a:cubicBezTo>
                    <a:pt x="0" y="27097"/>
                    <a:pt x="3885" y="17717"/>
                    <a:pt x="10801" y="10801"/>
                  </a:cubicBezTo>
                  <a:cubicBezTo>
                    <a:pt x="17717" y="3885"/>
                    <a:pt x="27097" y="0"/>
                    <a:pt x="36877" y="0"/>
                  </a:cubicBezTo>
                  <a:close/>
                </a:path>
              </a:pathLst>
            </a:custGeom>
            <a:blipFill>
              <a:blip r:embed="rId3"/>
              <a:stretch>
                <a:fillRect l="-5561" r="-5561"/>
              </a:stretch>
            </a:blipFill>
          </p:spPr>
        </p:sp>
      </p:grpSp>
      <p:sp>
        <p:nvSpPr>
          <p:cNvPr id="6" name="TextBox 6"/>
          <p:cNvSpPr txBox="1"/>
          <p:nvPr/>
        </p:nvSpPr>
        <p:spPr>
          <a:xfrm>
            <a:off x="1028700" y="1028700"/>
            <a:ext cx="3079416" cy="315849"/>
          </a:xfrm>
          <a:prstGeom prst="rect">
            <a:avLst/>
          </a:prstGeom>
        </p:spPr>
        <p:txBody>
          <a:bodyPr lIns="0" tIns="0" rIns="0" bIns="0" rtlCol="0" anchor="t">
            <a:spAutoFit/>
          </a:bodyPr>
          <a:lstStyle/>
          <a:p>
            <a:pPr algn="l">
              <a:lnSpc>
                <a:spcPts val="2583"/>
              </a:lnSpc>
            </a:pPr>
            <a:r>
              <a:rPr lang="en-US" sz="2100" b="1" spc="6" dirty="0">
                <a:solidFill>
                  <a:srgbClr val="FFFFFF"/>
                </a:solidFill>
                <a:latin typeface="Inter Medium"/>
                <a:ea typeface="Inter Medium"/>
                <a:cs typeface="Inter Medium"/>
                <a:sym typeface="Inter Medium"/>
              </a:rPr>
              <a:t>MJ</a:t>
            </a:r>
          </a:p>
        </p:txBody>
      </p:sp>
      <p:sp>
        <p:nvSpPr>
          <p:cNvPr id="7" name="TextBox 7"/>
          <p:cNvSpPr txBox="1"/>
          <p:nvPr/>
        </p:nvSpPr>
        <p:spPr>
          <a:xfrm>
            <a:off x="15871992" y="1028700"/>
            <a:ext cx="1387308" cy="315849"/>
          </a:xfrm>
          <a:prstGeom prst="rect">
            <a:avLst/>
          </a:prstGeom>
        </p:spPr>
        <p:txBody>
          <a:bodyPr lIns="0" tIns="0" rIns="0" bIns="0" rtlCol="0" anchor="t">
            <a:spAutoFit/>
          </a:bodyPr>
          <a:lstStyle/>
          <a:p>
            <a:pPr algn="r">
              <a:lnSpc>
                <a:spcPts val="2583"/>
              </a:lnSpc>
            </a:pPr>
            <a:r>
              <a:rPr lang="en-US" sz="2100" b="1" spc="6" dirty="0">
                <a:solidFill>
                  <a:srgbClr val="FFFFFF"/>
                </a:solidFill>
                <a:latin typeface="Inter Medium"/>
                <a:ea typeface="Inter Medium"/>
                <a:cs typeface="Inter Medium"/>
                <a:sym typeface="Inter Medium"/>
              </a:rPr>
              <a:t>Page 06</a:t>
            </a:r>
          </a:p>
        </p:txBody>
      </p:sp>
      <p:sp>
        <p:nvSpPr>
          <p:cNvPr id="8" name="TextBox 8"/>
          <p:cNvSpPr txBox="1"/>
          <p:nvPr/>
        </p:nvSpPr>
        <p:spPr>
          <a:xfrm>
            <a:off x="11459919" y="3674792"/>
            <a:ext cx="5368806" cy="1816227"/>
          </a:xfrm>
          <a:prstGeom prst="rect">
            <a:avLst/>
          </a:prstGeom>
        </p:spPr>
        <p:txBody>
          <a:bodyPr lIns="0" tIns="0" rIns="0" bIns="0" rtlCol="0" anchor="t">
            <a:spAutoFit/>
          </a:bodyPr>
          <a:lstStyle/>
          <a:p>
            <a:pPr algn="l">
              <a:lnSpc>
                <a:spcPts val="7103"/>
              </a:lnSpc>
            </a:pPr>
            <a:r>
              <a:rPr lang="en-US" sz="6399" b="1" dirty="0">
                <a:solidFill>
                  <a:srgbClr val="FFFFFF"/>
                </a:solidFill>
                <a:latin typeface="Montserrat Classic Bold"/>
                <a:ea typeface="Montserrat Classic Bold"/>
                <a:cs typeface="Montserrat Classic Bold"/>
                <a:sym typeface="Montserrat Classic Bold"/>
              </a:rPr>
              <a:t>FURNITURE FOR WORK</a:t>
            </a:r>
          </a:p>
        </p:txBody>
      </p:sp>
      <p:sp>
        <p:nvSpPr>
          <p:cNvPr id="9" name="TextBox 9"/>
          <p:cNvSpPr txBox="1"/>
          <p:nvPr/>
        </p:nvSpPr>
        <p:spPr>
          <a:xfrm>
            <a:off x="11459919" y="5724478"/>
            <a:ext cx="5368806" cy="935355"/>
          </a:xfrm>
          <a:prstGeom prst="rect">
            <a:avLst/>
          </a:prstGeom>
        </p:spPr>
        <p:txBody>
          <a:bodyPr lIns="0" tIns="0" rIns="0" bIns="0" rtlCol="0" anchor="t">
            <a:spAutoFit/>
          </a:bodyPr>
          <a:lstStyle/>
          <a:p>
            <a:pPr algn="l">
              <a:lnSpc>
                <a:spcPts val="2520"/>
              </a:lnSpc>
            </a:pPr>
            <a:r>
              <a:rPr lang="en-US" sz="1800">
                <a:solidFill>
                  <a:srgbClr val="FFFFFF"/>
                </a:solidFill>
                <a:latin typeface="Inter"/>
                <a:ea typeface="Inter"/>
                <a:cs typeface="Inter"/>
                <a:sym typeface="Inter"/>
              </a:rPr>
              <a:t>Furniture in commercial spaces is more than just functional, it shapes how teams collaborate, focus and innovate.</a:t>
            </a:r>
          </a:p>
        </p:txBody>
      </p:sp>
      <p:sp>
        <p:nvSpPr>
          <p:cNvPr id="10" name="Freeform 10"/>
          <p:cNvSpPr/>
          <p:nvPr/>
        </p:nvSpPr>
        <p:spPr>
          <a:xfrm>
            <a:off x="15719592" y="9003548"/>
            <a:ext cx="1539708" cy="254752"/>
          </a:xfrm>
          <a:custGeom>
            <a:avLst/>
            <a:gdLst/>
            <a:ahLst/>
            <a:cxnLst/>
            <a:rect l="l" t="t" r="r" b="b"/>
            <a:pathLst>
              <a:path w="1539708" h="254752">
                <a:moveTo>
                  <a:pt x="0" y="0"/>
                </a:moveTo>
                <a:lnTo>
                  <a:pt x="1539708" y="0"/>
                </a:lnTo>
                <a:lnTo>
                  <a:pt x="1539708" y="254752"/>
                </a:lnTo>
                <a:lnTo>
                  <a:pt x="0" y="2547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2" name="Picture 11">
            <a:extLst>
              <a:ext uri="{FF2B5EF4-FFF2-40B4-BE49-F238E27FC236}">
                <a16:creationId xmlns:a16="http://schemas.microsoft.com/office/drawing/2014/main" id="{0BAC52BE-AD19-9EB4-DB68-A06517BA7A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000" y="1714501"/>
            <a:ext cx="17221200" cy="81533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4419600" y="3162300"/>
            <a:ext cx="3899814" cy="5656360"/>
            <a:chOff x="0" y="0"/>
            <a:chExt cx="730541" cy="1108374"/>
          </a:xfrm>
        </p:grpSpPr>
        <p:sp>
          <p:nvSpPr>
            <p:cNvPr id="3" name="Freeform 3"/>
            <p:cNvSpPr/>
            <p:nvPr/>
          </p:nvSpPr>
          <p:spPr>
            <a:xfrm>
              <a:off x="0" y="0"/>
              <a:ext cx="730541" cy="1108374"/>
            </a:xfrm>
            <a:custGeom>
              <a:avLst/>
              <a:gdLst/>
              <a:ahLst/>
              <a:cxnLst/>
              <a:rect l="l" t="t" r="r" b="b"/>
              <a:pathLst>
                <a:path w="730541" h="1108374">
                  <a:moveTo>
                    <a:pt x="37762" y="0"/>
                  </a:moveTo>
                  <a:lnTo>
                    <a:pt x="692779" y="0"/>
                  </a:lnTo>
                  <a:cubicBezTo>
                    <a:pt x="702794" y="0"/>
                    <a:pt x="712399" y="3978"/>
                    <a:pt x="719481" y="11060"/>
                  </a:cubicBezTo>
                  <a:cubicBezTo>
                    <a:pt x="726563" y="18142"/>
                    <a:pt x="730541" y="27747"/>
                    <a:pt x="730541" y="37762"/>
                  </a:cubicBezTo>
                  <a:lnTo>
                    <a:pt x="730541" y="1070612"/>
                  </a:lnTo>
                  <a:cubicBezTo>
                    <a:pt x="730541" y="1080627"/>
                    <a:pt x="726563" y="1090232"/>
                    <a:pt x="719481" y="1097314"/>
                  </a:cubicBezTo>
                  <a:cubicBezTo>
                    <a:pt x="712399" y="1104395"/>
                    <a:pt x="702794" y="1108374"/>
                    <a:pt x="692779" y="1108374"/>
                  </a:cubicBezTo>
                  <a:lnTo>
                    <a:pt x="37762" y="1108374"/>
                  </a:lnTo>
                  <a:cubicBezTo>
                    <a:pt x="27747" y="1108374"/>
                    <a:pt x="18142" y="1104395"/>
                    <a:pt x="11060" y="1097314"/>
                  </a:cubicBezTo>
                  <a:cubicBezTo>
                    <a:pt x="3978" y="1090232"/>
                    <a:pt x="0" y="1080627"/>
                    <a:pt x="0" y="1070612"/>
                  </a:cubicBezTo>
                  <a:lnTo>
                    <a:pt x="0" y="37762"/>
                  </a:lnTo>
                  <a:cubicBezTo>
                    <a:pt x="0" y="27747"/>
                    <a:pt x="3978" y="18142"/>
                    <a:pt x="11060" y="11060"/>
                  </a:cubicBezTo>
                  <a:cubicBezTo>
                    <a:pt x="18142" y="3978"/>
                    <a:pt x="27747" y="0"/>
                    <a:pt x="37762" y="0"/>
                  </a:cubicBezTo>
                  <a:close/>
                </a:path>
              </a:pathLst>
            </a:custGeom>
            <a:blipFill>
              <a:blip r:embed="rId2"/>
              <a:stretch>
                <a:fillRect l="-573" r="-573"/>
              </a:stretch>
            </a:blipFill>
            <a:ln w="28575">
              <a:solidFill>
                <a:schemeClr val="bg1"/>
              </a:solidFill>
            </a:ln>
          </p:spPr>
        </p:sp>
      </p:grpSp>
      <p:grpSp>
        <p:nvGrpSpPr>
          <p:cNvPr id="4" name="Group 4"/>
          <p:cNvGrpSpPr/>
          <p:nvPr/>
        </p:nvGrpSpPr>
        <p:grpSpPr>
          <a:xfrm>
            <a:off x="316054" y="3771900"/>
            <a:ext cx="3899813" cy="5656359"/>
            <a:chOff x="0" y="0"/>
            <a:chExt cx="730541" cy="1108374"/>
          </a:xfrm>
        </p:grpSpPr>
        <p:sp>
          <p:nvSpPr>
            <p:cNvPr id="5" name="Freeform 5"/>
            <p:cNvSpPr/>
            <p:nvPr/>
          </p:nvSpPr>
          <p:spPr>
            <a:xfrm>
              <a:off x="0" y="0"/>
              <a:ext cx="730541" cy="1108374"/>
            </a:xfrm>
            <a:custGeom>
              <a:avLst/>
              <a:gdLst/>
              <a:ahLst/>
              <a:cxnLst/>
              <a:rect l="l" t="t" r="r" b="b"/>
              <a:pathLst>
                <a:path w="730541" h="1108374">
                  <a:moveTo>
                    <a:pt x="37762" y="0"/>
                  </a:moveTo>
                  <a:lnTo>
                    <a:pt x="692779" y="0"/>
                  </a:lnTo>
                  <a:cubicBezTo>
                    <a:pt x="702794" y="0"/>
                    <a:pt x="712399" y="3978"/>
                    <a:pt x="719481" y="11060"/>
                  </a:cubicBezTo>
                  <a:cubicBezTo>
                    <a:pt x="726563" y="18142"/>
                    <a:pt x="730541" y="27747"/>
                    <a:pt x="730541" y="37762"/>
                  </a:cubicBezTo>
                  <a:lnTo>
                    <a:pt x="730541" y="1070612"/>
                  </a:lnTo>
                  <a:cubicBezTo>
                    <a:pt x="730541" y="1080627"/>
                    <a:pt x="726563" y="1090232"/>
                    <a:pt x="719481" y="1097314"/>
                  </a:cubicBezTo>
                  <a:cubicBezTo>
                    <a:pt x="712399" y="1104395"/>
                    <a:pt x="702794" y="1108374"/>
                    <a:pt x="692779" y="1108374"/>
                  </a:cubicBezTo>
                  <a:lnTo>
                    <a:pt x="37762" y="1108374"/>
                  </a:lnTo>
                  <a:cubicBezTo>
                    <a:pt x="27747" y="1108374"/>
                    <a:pt x="18142" y="1104395"/>
                    <a:pt x="11060" y="1097314"/>
                  </a:cubicBezTo>
                  <a:cubicBezTo>
                    <a:pt x="3978" y="1090232"/>
                    <a:pt x="0" y="1080627"/>
                    <a:pt x="0" y="1070612"/>
                  </a:cubicBezTo>
                  <a:lnTo>
                    <a:pt x="0" y="37762"/>
                  </a:lnTo>
                  <a:cubicBezTo>
                    <a:pt x="0" y="27747"/>
                    <a:pt x="3978" y="18142"/>
                    <a:pt x="11060" y="11060"/>
                  </a:cubicBezTo>
                  <a:cubicBezTo>
                    <a:pt x="18142" y="3978"/>
                    <a:pt x="27747" y="0"/>
                    <a:pt x="37762" y="0"/>
                  </a:cubicBezTo>
                  <a:close/>
                </a:path>
              </a:pathLst>
            </a:custGeom>
            <a:blipFill>
              <a:blip r:embed="rId3"/>
              <a:stretch>
                <a:fillRect l="-10687" r="-10687"/>
              </a:stretch>
            </a:blipFill>
            <a:ln w="28575">
              <a:solidFill>
                <a:schemeClr val="bg1"/>
              </a:solidFill>
            </a:ln>
          </p:spPr>
        </p:sp>
      </p:grpSp>
      <p:sp>
        <p:nvSpPr>
          <p:cNvPr id="6" name="Freeform 6"/>
          <p:cNvSpPr/>
          <p:nvPr/>
        </p:nvSpPr>
        <p:spPr>
          <a:xfrm>
            <a:off x="726253" y="9715500"/>
            <a:ext cx="1539708" cy="254752"/>
          </a:xfrm>
          <a:custGeom>
            <a:avLst/>
            <a:gdLst/>
            <a:ahLst/>
            <a:cxnLst/>
            <a:rect l="l" t="t" r="r" b="b"/>
            <a:pathLst>
              <a:path w="1539708" h="254752">
                <a:moveTo>
                  <a:pt x="0" y="0"/>
                </a:moveTo>
                <a:lnTo>
                  <a:pt x="1539708" y="0"/>
                </a:lnTo>
                <a:lnTo>
                  <a:pt x="1539708" y="254752"/>
                </a:lnTo>
                <a:lnTo>
                  <a:pt x="0" y="2547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028700" y="1028700"/>
            <a:ext cx="3079416" cy="315849"/>
          </a:xfrm>
          <a:prstGeom prst="rect">
            <a:avLst/>
          </a:prstGeom>
        </p:spPr>
        <p:txBody>
          <a:bodyPr lIns="0" tIns="0" rIns="0" bIns="0" rtlCol="0" anchor="t">
            <a:spAutoFit/>
          </a:bodyPr>
          <a:lstStyle/>
          <a:p>
            <a:pPr algn="l">
              <a:lnSpc>
                <a:spcPts val="2583"/>
              </a:lnSpc>
            </a:pPr>
            <a:r>
              <a:rPr lang="en-US" sz="2100" b="1" spc="6" dirty="0">
                <a:solidFill>
                  <a:srgbClr val="FFFFFF"/>
                </a:solidFill>
                <a:latin typeface="Inter Medium"/>
                <a:ea typeface="Inter Medium"/>
                <a:cs typeface="Inter Medium"/>
                <a:sym typeface="Inter Medium"/>
              </a:rPr>
              <a:t>MJ</a:t>
            </a:r>
          </a:p>
        </p:txBody>
      </p:sp>
      <p:sp>
        <p:nvSpPr>
          <p:cNvPr id="8" name="TextBox 8"/>
          <p:cNvSpPr txBox="1"/>
          <p:nvPr/>
        </p:nvSpPr>
        <p:spPr>
          <a:xfrm>
            <a:off x="15871992" y="1028700"/>
            <a:ext cx="1387308" cy="315849"/>
          </a:xfrm>
          <a:prstGeom prst="rect">
            <a:avLst/>
          </a:prstGeom>
        </p:spPr>
        <p:txBody>
          <a:bodyPr lIns="0" tIns="0" rIns="0" bIns="0" rtlCol="0" anchor="t">
            <a:spAutoFit/>
          </a:bodyPr>
          <a:lstStyle/>
          <a:p>
            <a:pPr algn="r">
              <a:lnSpc>
                <a:spcPts val="2583"/>
              </a:lnSpc>
            </a:pPr>
            <a:r>
              <a:rPr lang="en-US" sz="2100" b="1" spc="6">
                <a:solidFill>
                  <a:srgbClr val="FFFFFF"/>
                </a:solidFill>
                <a:latin typeface="Inter Medium"/>
                <a:ea typeface="Inter Medium"/>
                <a:cs typeface="Inter Medium"/>
                <a:sym typeface="Inter Medium"/>
              </a:rPr>
              <a:t>Page 07</a:t>
            </a:r>
          </a:p>
        </p:txBody>
      </p:sp>
      <p:sp>
        <p:nvSpPr>
          <p:cNvPr id="9" name="TextBox 9"/>
          <p:cNvSpPr txBox="1"/>
          <p:nvPr/>
        </p:nvSpPr>
        <p:spPr>
          <a:xfrm>
            <a:off x="345551" y="1915247"/>
            <a:ext cx="9448800" cy="1821011"/>
          </a:xfrm>
          <a:prstGeom prst="rect">
            <a:avLst/>
          </a:prstGeom>
        </p:spPr>
        <p:txBody>
          <a:bodyPr wrap="square" lIns="0" tIns="0" rIns="0" bIns="0" rtlCol="0" anchor="t">
            <a:spAutoFit/>
          </a:bodyPr>
          <a:lstStyle/>
          <a:p>
            <a:pPr algn="l">
              <a:lnSpc>
                <a:spcPts val="7103"/>
              </a:lnSpc>
            </a:pPr>
            <a:r>
              <a:rPr lang="en-US" sz="6399" b="1" dirty="0">
                <a:solidFill>
                  <a:srgbClr val="FFFFFF"/>
                </a:solidFill>
                <a:latin typeface="Montserrat Classic Bold"/>
                <a:ea typeface="Montserrat Classic Bold"/>
                <a:cs typeface="Montserrat Classic Bold"/>
                <a:sym typeface="Montserrat Classic Bold"/>
              </a:rPr>
              <a:t>Key Insight &amp; Business impact </a:t>
            </a:r>
          </a:p>
        </p:txBody>
      </p:sp>
      <p:sp>
        <p:nvSpPr>
          <p:cNvPr id="10" name="TextBox 10"/>
          <p:cNvSpPr txBox="1"/>
          <p:nvPr/>
        </p:nvSpPr>
        <p:spPr>
          <a:xfrm>
            <a:off x="8915400" y="4139825"/>
            <a:ext cx="9220200" cy="4231928"/>
          </a:xfrm>
          <a:prstGeom prst="rect">
            <a:avLst/>
          </a:prstGeom>
        </p:spPr>
        <p:txBody>
          <a:bodyPr wrap="square" lIns="0" tIns="0" rIns="0" bIns="0" rtlCol="0" anchor="t">
            <a:spAutoFit/>
          </a:bodyPr>
          <a:lstStyle/>
          <a:p>
            <a:r>
              <a:rPr lang="en-US" sz="2500" dirty="0">
                <a:solidFill>
                  <a:schemeClr val="bg1"/>
                </a:solidFill>
              </a:rPr>
              <a:t>The analysis revealed that a few key product categories contribute the majority of sales, highlighting opportunities to focus inventory and promotions on high-performing items. Certain regions consistently outperformed others, suggesting potential for geographic expansion or targeted marketing. Top customers showed significantly higher average order values, indicating the value of personalized engagement strategies. Monthly trends exposed seasonal peaks, helping in forecasting and inventory planning.</a:t>
            </a:r>
          </a:p>
          <a:p>
            <a:r>
              <a:rPr lang="en-US" sz="2500" dirty="0">
                <a:solidFill>
                  <a:schemeClr val="bg1"/>
                </a:solidFill>
              </a:rPr>
              <a:t>These insights empower the business to streamline operations, improve customer targeting, optimize product mix, and ultimately drive revenue growth through informed, data-backed decisions.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3079416" cy="315849"/>
          </a:xfrm>
          <a:prstGeom prst="rect">
            <a:avLst/>
          </a:prstGeom>
        </p:spPr>
        <p:txBody>
          <a:bodyPr lIns="0" tIns="0" rIns="0" bIns="0" rtlCol="0" anchor="t">
            <a:spAutoFit/>
          </a:bodyPr>
          <a:lstStyle/>
          <a:p>
            <a:pPr algn="l">
              <a:lnSpc>
                <a:spcPts val="2583"/>
              </a:lnSpc>
            </a:pPr>
            <a:r>
              <a:rPr lang="en-US" sz="2100" b="1" spc="6" dirty="0">
                <a:solidFill>
                  <a:srgbClr val="FFFFFF"/>
                </a:solidFill>
                <a:latin typeface="Inter Medium"/>
                <a:ea typeface="Inter Medium"/>
                <a:cs typeface="Inter Medium"/>
                <a:sym typeface="Inter Medium"/>
              </a:rPr>
              <a:t>MJ</a:t>
            </a:r>
          </a:p>
        </p:txBody>
      </p:sp>
      <p:sp>
        <p:nvSpPr>
          <p:cNvPr id="3" name="TextBox 3"/>
          <p:cNvSpPr txBox="1"/>
          <p:nvPr/>
        </p:nvSpPr>
        <p:spPr>
          <a:xfrm>
            <a:off x="15871992" y="1028700"/>
            <a:ext cx="1387308" cy="315849"/>
          </a:xfrm>
          <a:prstGeom prst="rect">
            <a:avLst/>
          </a:prstGeom>
        </p:spPr>
        <p:txBody>
          <a:bodyPr lIns="0" tIns="0" rIns="0" bIns="0" rtlCol="0" anchor="t">
            <a:spAutoFit/>
          </a:bodyPr>
          <a:lstStyle/>
          <a:p>
            <a:pPr algn="r">
              <a:lnSpc>
                <a:spcPts val="2583"/>
              </a:lnSpc>
            </a:pPr>
            <a:r>
              <a:rPr lang="en-US" sz="2100" b="1" spc="6" dirty="0">
                <a:solidFill>
                  <a:srgbClr val="FFFFFF"/>
                </a:solidFill>
                <a:latin typeface="Inter Medium"/>
                <a:ea typeface="Inter Medium"/>
                <a:cs typeface="Inter Medium"/>
                <a:sym typeface="Inter Medium"/>
              </a:rPr>
              <a:t>Page 08</a:t>
            </a:r>
          </a:p>
        </p:txBody>
      </p:sp>
      <p:grpSp>
        <p:nvGrpSpPr>
          <p:cNvPr id="4" name="Group 4"/>
          <p:cNvGrpSpPr/>
          <p:nvPr/>
        </p:nvGrpSpPr>
        <p:grpSpPr>
          <a:xfrm>
            <a:off x="762000" y="2400300"/>
            <a:ext cx="6998612" cy="3479968"/>
            <a:chOff x="0" y="0"/>
            <a:chExt cx="1343986" cy="539138"/>
          </a:xfrm>
        </p:grpSpPr>
        <p:sp>
          <p:nvSpPr>
            <p:cNvPr id="5" name="Freeform 5"/>
            <p:cNvSpPr/>
            <p:nvPr/>
          </p:nvSpPr>
          <p:spPr>
            <a:xfrm>
              <a:off x="0" y="0"/>
              <a:ext cx="1343986" cy="539138"/>
            </a:xfrm>
            <a:custGeom>
              <a:avLst/>
              <a:gdLst/>
              <a:ahLst/>
              <a:cxnLst/>
              <a:rect l="l" t="t" r="r" b="b"/>
              <a:pathLst>
                <a:path w="1343986" h="539138">
                  <a:moveTo>
                    <a:pt x="20526" y="0"/>
                  </a:moveTo>
                  <a:lnTo>
                    <a:pt x="1323460" y="0"/>
                  </a:lnTo>
                  <a:cubicBezTo>
                    <a:pt x="1328904" y="0"/>
                    <a:pt x="1334125" y="2163"/>
                    <a:pt x="1337974" y="6012"/>
                  </a:cubicBezTo>
                  <a:cubicBezTo>
                    <a:pt x="1341824" y="9861"/>
                    <a:pt x="1343986" y="15082"/>
                    <a:pt x="1343986" y="20526"/>
                  </a:cubicBezTo>
                  <a:lnTo>
                    <a:pt x="1343986" y="518612"/>
                  </a:lnTo>
                  <a:cubicBezTo>
                    <a:pt x="1343986" y="524056"/>
                    <a:pt x="1341824" y="529277"/>
                    <a:pt x="1337974" y="533126"/>
                  </a:cubicBezTo>
                  <a:cubicBezTo>
                    <a:pt x="1334125" y="536975"/>
                    <a:pt x="1328904" y="539138"/>
                    <a:pt x="1323460" y="539138"/>
                  </a:cubicBezTo>
                  <a:lnTo>
                    <a:pt x="20526" y="539138"/>
                  </a:lnTo>
                  <a:cubicBezTo>
                    <a:pt x="15082" y="539138"/>
                    <a:pt x="9861" y="536975"/>
                    <a:pt x="6012" y="533126"/>
                  </a:cubicBezTo>
                  <a:cubicBezTo>
                    <a:pt x="2163" y="529277"/>
                    <a:pt x="0" y="524056"/>
                    <a:pt x="0" y="518612"/>
                  </a:cubicBezTo>
                  <a:lnTo>
                    <a:pt x="0" y="20526"/>
                  </a:lnTo>
                  <a:cubicBezTo>
                    <a:pt x="0" y="15082"/>
                    <a:pt x="2163" y="9861"/>
                    <a:pt x="6012" y="6012"/>
                  </a:cubicBezTo>
                  <a:cubicBezTo>
                    <a:pt x="9861" y="2163"/>
                    <a:pt x="15082" y="0"/>
                    <a:pt x="20526" y="0"/>
                  </a:cubicBezTo>
                  <a:close/>
                </a:path>
              </a:pathLst>
            </a:custGeom>
            <a:blipFill>
              <a:blip r:embed="rId2"/>
              <a:stretch>
                <a:fillRect t="-15748" b="-15748"/>
              </a:stretch>
            </a:blipFill>
          </p:spPr>
        </p:sp>
      </p:grpSp>
      <p:grpSp>
        <p:nvGrpSpPr>
          <p:cNvPr id="6" name="Group 6"/>
          <p:cNvGrpSpPr/>
          <p:nvPr/>
        </p:nvGrpSpPr>
        <p:grpSpPr>
          <a:xfrm>
            <a:off x="526716" y="6072169"/>
            <a:ext cx="7162800" cy="3479968"/>
            <a:chOff x="0" y="0"/>
            <a:chExt cx="1343986" cy="539138"/>
          </a:xfrm>
        </p:grpSpPr>
        <p:sp>
          <p:nvSpPr>
            <p:cNvPr id="7" name="Freeform 7"/>
            <p:cNvSpPr/>
            <p:nvPr/>
          </p:nvSpPr>
          <p:spPr>
            <a:xfrm>
              <a:off x="0" y="0"/>
              <a:ext cx="1343986" cy="539138"/>
            </a:xfrm>
            <a:custGeom>
              <a:avLst/>
              <a:gdLst/>
              <a:ahLst/>
              <a:cxnLst/>
              <a:rect l="l" t="t" r="r" b="b"/>
              <a:pathLst>
                <a:path w="1343986" h="539138">
                  <a:moveTo>
                    <a:pt x="20526" y="0"/>
                  </a:moveTo>
                  <a:lnTo>
                    <a:pt x="1323460" y="0"/>
                  </a:lnTo>
                  <a:cubicBezTo>
                    <a:pt x="1328904" y="0"/>
                    <a:pt x="1334125" y="2163"/>
                    <a:pt x="1337974" y="6012"/>
                  </a:cubicBezTo>
                  <a:cubicBezTo>
                    <a:pt x="1341824" y="9861"/>
                    <a:pt x="1343986" y="15082"/>
                    <a:pt x="1343986" y="20526"/>
                  </a:cubicBezTo>
                  <a:lnTo>
                    <a:pt x="1343986" y="518612"/>
                  </a:lnTo>
                  <a:cubicBezTo>
                    <a:pt x="1343986" y="524056"/>
                    <a:pt x="1341824" y="529277"/>
                    <a:pt x="1337974" y="533126"/>
                  </a:cubicBezTo>
                  <a:cubicBezTo>
                    <a:pt x="1334125" y="536975"/>
                    <a:pt x="1328904" y="539138"/>
                    <a:pt x="1323460" y="539138"/>
                  </a:cubicBezTo>
                  <a:lnTo>
                    <a:pt x="20526" y="539138"/>
                  </a:lnTo>
                  <a:cubicBezTo>
                    <a:pt x="15082" y="539138"/>
                    <a:pt x="9861" y="536975"/>
                    <a:pt x="6012" y="533126"/>
                  </a:cubicBezTo>
                  <a:cubicBezTo>
                    <a:pt x="2163" y="529277"/>
                    <a:pt x="0" y="524056"/>
                    <a:pt x="0" y="518612"/>
                  </a:cubicBezTo>
                  <a:lnTo>
                    <a:pt x="0" y="20526"/>
                  </a:lnTo>
                  <a:cubicBezTo>
                    <a:pt x="0" y="15082"/>
                    <a:pt x="2163" y="9861"/>
                    <a:pt x="6012" y="6012"/>
                  </a:cubicBezTo>
                  <a:cubicBezTo>
                    <a:pt x="9861" y="2163"/>
                    <a:pt x="15082" y="0"/>
                    <a:pt x="20526" y="0"/>
                  </a:cubicBezTo>
                  <a:close/>
                </a:path>
              </a:pathLst>
            </a:custGeom>
            <a:blipFill>
              <a:blip r:embed="rId3"/>
              <a:stretch>
                <a:fillRect t="-19955" b="-19955"/>
              </a:stretch>
            </a:blipFill>
          </p:spPr>
        </p:sp>
      </p:grpSp>
      <p:sp>
        <p:nvSpPr>
          <p:cNvPr id="8" name="TextBox 8"/>
          <p:cNvSpPr txBox="1"/>
          <p:nvPr/>
        </p:nvSpPr>
        <p:spPr>
          <a:xfrm>
            <a:off x="9610552" y="1668397"/>
            <a:ext cx="6955094" cy="1824217"/>
          </a:xfrm>
          <a:prstGeom prst="rect">
            <a:avLst/>
          </a:prstGeom>
        </p:spPr>
        <p:txBody>
          <a:bodyPr wrap="square" lIns="0" tIns="0" rIns="0" bIns="0" rtlCol="0" anchor="t">
            <a:spAutoFit/>
          </a:bodyPr>
          <a:lstStyle/>
          <a:p>
            <a:pPr>
              <a:lnSpc>
                <a:spcPts val="7103"/>
              </a:lnSpc>
            </a:pPr>
            <a:r>
              <a:rPr lang="en-IN" sz="6600" dirty="0">
                <a:solidFill>
                  <a:schemeClr val="bg1"/>
                </a:solidFill>
                <a:latin typeface="Baskerville Old Face" panose="02020602080505020303" pitchFamily="18" charset="0"/>
              </a:rPr>
              <a:t>Conclusion &amp; Recommendations</a:t>
            </a:r>
            <a:endParaRPr lang="en-US" sz="6399" b="1" dirty="0">
              <a:solidFill>
                <a:schemeClr val="bg1"/>
              </a:solidFill>
              <a:latin typeface="Baskerville Old Face" panose="02020602080505020303" pitchFamily="18" charset="0"/>
              <a:ea typeface="Montserrat Classic Bold"/>
              <a:cs typeface="Montserrat Classic Bold"/>
              <a:sym typeface="Montserrat Classic Bold"/>
            </a:endParaRPr>
          </a:p>
        </p:txBody>
      </p:sp>
      <p:sp>
        <p:nvSpPr>
          <p:cNvPr id="19" name="TextBox 10">
            <a:extLst>
              <a:ext uri="{FF2B5EF4-FFF2-40B4-BE49-F238E27FC236}">
                <a16:creationId xmlns:a16="http://schemas.microsoft.com/office/drawing/2014/main" id="{E4586949-D8D4-4625-468F-64C05555FD38}"/>
              </a:ext>
            </a:extLst>
          </p:cNvPr>
          <p:cNvSpPr txBox="1"/>
          <p:nvPr/>
        </p:nvSpPr>
        <p:spPr>
          <a:xfrm>
            <a:off x="9677400" y="3924794"/>
            <a:ext cx="8458200" cy="5601533"/>
          </a:xfrm>
          <a:prstGeom prst="rect">
            <a:avLst/>
          </a:prstGeom>
        </p:spPr>
        <p:txBody>
          <a:bodyPr wrap="square" lIns="0" tIns="0" rIns="0" bIns="0" rtlCol="0" anchor="t">
            <a:spAutoFit/>
          </a:bodyPr>
          <a:lstStyle/>
          <a:p>
            <a:r>
              <a:rPr lang="en-US" sz="2800" dirty="0">
                <a:solidFill>
                  <a:schemeClr val="bg1"/>
                </a:solidFill>
                <a:latin typeface="Baskerville Old Face" panose="02020602080505020303" pitchFamily="18" charset="0"/>
              </a:rPr>
              <a:t>The furniture sales dashboard effectively transformed raw sales data into meaningful insights, enabling clear visibility into performance drivers across products, regions, and customers. The interactive visuals and KPI tracking support faster, more informed decision-making.</a:t>
            </a:r>
          </a:p>
          <a:p>
            <a:r>
              <a:rPr lang="en-US" sz="2800" b="1" dirty="0">
                <a:solidFill>
                  <a:schemeClr val="bg1"/>
                </a:solidFill>
                <a:latin typeface="Baskerville Old Face" panose="02020602080505020303" pitchFamily="18" charset="0"/>
              </a:rPr>
              <a:t>Recommendations:</a:t>
            </a:r>
            <a:endParaRPr lang="en-US" sz="2800" dirty="0">
              <a:solidFill>
                <a:schemeClr val="bg1"/>
              </a:solidFill>
              <a:latin typeface="Baskerville Old Face" panose="02020602080505020303" pitchFamily="18" charset="0"/>
            </a:endParaRPr>
          </a:p>
          <a:p>
            <a:r>
              <a:rPr lang="en-US" sz="2800" dirty="0">
                <a:solidFill>
                  <a:schemeClr val="bg1"/>
                </a:solidFill>
                <a:latin typeface="Baskerville Old Face" panose="02020602080505020303" pitchFamily="18" charset="0"/>
              </a:rPr>
              <a:t>Focus marketing on high-performing categories and regions.</a:t>
            </a:r>
          </a:p>
          <a:p>
            <a:r>
              <a:rPr lang="en-US" sz="2800" dirty="0">
                <a:solidFill>
                  <a:schemeClr val="bg1"/>
                </a:solidFill>
                <a:latin typeface="Baskerville Old Face" panose="02020602080505020303" pitchFamily="18" charset="0"/>
              </a:rPr>
              <a:t>Strengthen relationships with top customers to increase retention and sales.</a:t>
            </a:r>
          </a:p>
          <a:p>
            <a:r>
              <a:rPr lang="en-US" sz="2800" dirty="0">
                <a:solidFill>
                  <a:schemeClr val="bg1"/>
                </a:solidFill>
                <a:latin typeface="Baskerville Old Face" panose="02020602080505020303" pitchFamily="18" charset="0"/>
              </a:rPr>
              <a:t>Use monthly trend data for better inventory planning and seasonal campaigns.</a:t>
            </a:r>
          </a:p>
          <a:p>
            <a:r>
              <a:rPr lang="en-US" sz="2800" dirty="0">
                <a:solidFill>
                  <a:schemeClr val="bg1"/>
                </a:solidFill>
                <a:latin typeface="Baskerville Old Face" panose="02020602080505020303" pitchFamily="18" charset="0"/>
              </a:rPr>
              <a:t>Expand dashboard use across teams for cross-functional insights.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5674" y="-1062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n-IN" dirty="0"/>
          </a:p>
        </p:txBody>
      </p:sp>
      <p:grpSp>
        <p:nvGrpSpPr>
          <p:cNvPr id="3" name="Group 3"/>
          <p:cNvGrpSpPr/>
          <p:nvPr/>
        </p:nvGrpSpPr>
        <p:grpSpPr>
          <a:xfrm>
            <a:off x="2900333" y="3035967"/>
            <a:ext cx="5977488" cy="4215066"/>
            <a:chOff x="0" y="0"/>
            <a:chExt cx="1574318" cy="1110141"/>
          </a:xfrm>
        </p:grpSpPr>
        <p:sp>
          <p:nvSpPr>
            <p:cNvPr id="4" name="Freeform 4"/>
            <p:cNvSpPr/>
            <p:nvPr/>
          </p:nvSpPr>
          <p:spPr>
            <a:xfrm>
              <a:off x="0" y="0"/>
              <a:ext cx="1574318" cy="1110141"/>
            </a:xfrm>
            <a:custGeom>
              <a:avLst/>
              <a:gdLst/>
              <a:ahLst/>
              <a:cxnLst/>
              <a:rect l="l" t="t" r="r" b="b"/>
              <a:pathLst>
                <a:path w="1574318" h="1110141">
                  <a:moveTo>
                    <a:pt x="29789" y="0"/>
                  </a:moveTo>
                  <a:lnTo>
                    <a:pt x="1544529" y="0"/>
                  </a:lnTo>
                  <a:cubicBezTo>
                    <a:pt x="1560981" y="0"/>
                    <a:pt x="1574318" y="13337"/>
                    <a:pt x="1574318" y="29789"/>
                  </a:cubicBezTo>
                  <a:lnTo>
                    <a:pt x="1574318" y="1080352"/>
                  </a:lnTo>
                  <a:cubicBezTo>
                    <a:pt x="1574318" y="1088252"/>
                    <a:pt x="1571179" y="1095829"/>
                    <a:pt x="1565593" y="1101416"/>
                  </a:cubicBezTo>
                  <a:cubicBezTo>
                    <a:pt x="1560006" y="1107002"/>
                    <a:pt x="1552429" y="1110141"/>
                    <a:pt x="1544529" y="1110141"/>
                  </a:cubicBezTo>
                  <a:lnTo>
                    <a:pt x="29789" y="1110141"/>
                  </a:lnTo>
                  <a:cubicBezTo>
                    <a:pt x="21889" y="1110141"/>
                    <a:pt x="14312" y="1107002"/>
                    <a:pt x="8725" y="1101416"/>
                  </a:cubicBezTo>
                  <a:cubicBezTo>
                    <a:pt x="3138" y="1095829"/>
                    <a:pt x="0" y="1088252"/>
                    <a:pt x="0" y="1080352"/>
                  </a:cubicBezTo>
                  <a:lnTo>
                    <a:pt x="0" y="29789"/>
                  </a:lnTo>
                  <a:cubicBezTo>
                    <a:pt x="0" y="13337"/>
                    <a:pt x="13337" y="0"/>
                    <a:pt x="29789" y="0"/>
                  </a:cubicBezTo>
                  <a:close/>
                </a:path>
              </a:pathLst>
            </a:custGeom>
            <a:solidFill>
              <a:srgbClr val="000000">
                <a:alpha val="0"/>
              </a:srgbClr>
            </a:solidFill>
            <a:ln w="28575" cap="rnd">
              <a:solidFill>
                <a:srgbClr val="FFFFFF"/>
              </a:solidFill>
              <a:prstDash val="solid"/>
              <a:round/>
            </a:ln>
          </p:spPr>
        </p:sp>
        <p:sp>
          <p:nvSpPr>
            <p:cNvPr id="5" name="TextBox 5"/>
            <p:cNvSpPr txBox="1"/>
            <p:nvPr/>
          </p:nvSpPr>
          <p:spPr>
            <a:xfrm>
              <a:off x="0" y="0"/>
              <a:ext cx="1574318" cy="1110141"/>
            </a:xfrm>
            <a:prstGeom prst="rect">
              <a:avLst/>
            </a:prstGeom>
          </p:spPr>
          <p:txBody>
            <a:bodyPr lIns="50800" tIns="50800" rIns="50800" bIns="50800" rtlCol="0" anchor="ctr"/>
            <a:lstStyle/>
            <a:p>
              <a:pPr algn="ctr">
                <a:lnSpc>
                  <a:spcPts val="2583"/>
                </a:lnSpc>
              </a:pPr>
              <a:endParaRPr/>
            </a:p>
          </p:txBody>
        </p:sp>
      </p:grpSp>
      <p:sp>
        <p:nvSpPr>
          <p:cNvPr id="6" name="AutoShape 6"/>
          <p:cNvSpPr/>
          <p:nvPr/>
        </p:nvSpPr>
        <p:spPr>
          <a:xfrm>
            <a:off x="3500990" y="6186090"/>
            <a:ext cx="4776175" cy="0"/>
          </a:xfrm>
          <a:prstGeom prst="line">
            <a:avLst/>
          </a:prstGeom>
          <a:ln w="19050" cap="flat">
            <a:solidFill>
              <a:srgbClr val="FFFFFF"/>
            </a:solidFill>
            <a:prstDash val="solid"/>
            <a:headEnd type="none" w="sm" len="sm"/>
            <a:tailEnd type="none" w="sm" len="sm"/>
          </a:ln>
        </p:spPr>
      </p:sp>
      <p:sp>
        <p:nvSpPr>
          <p:cNvPr id="7" name="AutoShape 7"/>
          <p:cNvSpPr/>
          <p:nvPr/>
        </p:nvSpPr>
        <p:spPr>
          <a:xfrm>
            <a:off x="3500990" y="5132874"/>
            <a:ext cx="4776175" cy="0"/>
          </a:xfrm>
          <a:prstGeom prst="line">
            <a:avLst/>
          </a:prstGeom>
          <a:ln w="19050" cap="flat">
            <a:solidFill>
              <a:srgbClr val="FFFFFF"/>
            </a:solidFill>
            <a:prstDash val="solid"/>
            <a:headEnd type="none" w="sm" len="sm"/>
            <a:tailEnd type="none" w="sm" len="sm"/>
          </a:ln>
        </p:spPr>
      </p:sp>
      <p:sp>
        <p:nvSpPr>
          <p:cNvPr id="8" name="AutoShape 8"/>
          <p:cNvSpPr/>
          <p:nvPr/>
        </p:nvSpPr>
        <p:spPr>
          <a:xfrm>
            <a:off x="3500990" y="4079658"/>
            <a:ext cx="4776175" cy="0"/>
          </a:xfrm>
          <a:prstGeom prst="line">
            <a:avLst/>
          </a:prstGeom>
          <a:ln w="19050" cap="flat">
            <a:solidFill>
              <a:srgbClr val="FFFFFF"/>
            </a:solidFill>
            <a:prstDash val="solid"/>
            <a:headEnd type="none" w="sm" len="sm"/>
            <a:tailEnd type="none" w="sm" len="sm"/>
          </a:ln>
        </p:spPr>
      </p:sp>
      <p:sp>
        <p:nvSpPr>
          <p:cNvPr id="9" name="TextBox 9"/>
          <p:cNvSpPr txBox="1"/>
          <p:nvPr/>
        </p:nvSpPr>
        <p:spPr>
          <a:xfrm>
            <a:off x="1028700" y="1028700"/>
            <a:ext cx="3079416" cy="315849"/>
          </a:xfrm>
          <a:prstGeom prst="rect">
            <a:avLst/>
          </a:prstGeom>
        </p:spPr>
        <p:txBody>
          <a:bodyPr lIns="0" tIns="0" rIns="0" bIns="0" rtlCol="0" anchor="t">
            <a:spAutoFit/>
          </a:bodyPr>
          <a:lstStyle/>
          <a:p>
            <a:pPr algn="l">
              <a:lnSpc>
                <a:spcPts val="2583"/>
              </a:lnSpc>
            </a:pPr>
            <a:r>
              <a:rPr lang="en-US" sz="2100" b="1" spc="6" dirty="0">
                <a:solidFill>
                  <a:srgbClr val="FFFFFF"/>
                </a:solidFill>
                <a:latin typeface="Inter Medium"/>
                <a:ea typeface="Inter Medium"/>
                <a:cs typeface="Inter Medium"/>
                <a:sym typeface="Inter Medium"/>
              </a:rPr>
              <a:t>MJ</a:t>
            </a:r>
          </a:p>
        </p:txBody>
      </p:sp>
      <p:sp>
        <p:nvSpPr>
          <p:cNvPr id="10" name="TextBox 10"/>
          <p:cNvSpPr txBox="1"/>
          <p:nvPr/>
        </p:nvSpPr>
        <p:spPr>
          <a:xfrm>
            <a:off x="15871992" y="1028700"/>
            <a:ext cx="1387308" cy="314510"/>
          </a:xfrm>
          <a:prstGeom prst="rect">
            <a:avLst/>
          </a:prstGeom>
        </p:spPr>
        <p:txBody>
          <a:bodyPr lIns="0" tIns="0" rIns="0" bIns="0" rtlCol="0" anchor="t">
            <a:spAutoFit/>
          </a:bodyPr>
          <a:lstStyle/>
          <a:p>
            <a:pPr algn="r">
              <a:lnSpc>
                <a:spcPts val="2583"/>
              </a:lnSpc>
            </a:pPr>
            <a:r>
              <a:rPr lang="en-US" sz="2100" b="1" spc="6" dirty="0">
                <a:solidFill>
                  <a:srgbClr val="FFFFFF"/>
                </a:solidFill>
                <a:latin typeface="Inter Medium"/>
                <a:ea typeface="Inter Medium"/>
                <a:cs typeface="Inter Medium"/>
                <a:sym typeface="Inter Medium"/>
              </a:rPr>
              <a:t>Page 09</a:t>
            </a:r>
          </a:p>
        </p:txBody>
      </p:sp>
      <p:sp>
        <p:nvSpPr>
          <p:cNvPr id="11" name="TextBox 11"/>
          <p:cNvSpPr txBox="1"/>
          <p:nvPr/>
        </p:nvSpPr>
        <p:spPr>
          <a:xfrm>
            <a:off x="9616990" y="3227117"/>
            <a:ext cx="5770676" cy="2711577"/>
          </a:xfrm>
          <a:prstGeom prst="rect">
            <a:avLst/>
          </a:prstGeom>
        </p:spPr>
        <p:txBody>
          <a:bodyPr lIns="0" tIns="0" rIns="0" bIns="0" rtlCol="0" anchor="t">
            <a:spAutoFit/>
          </a:bodyPr>
          <a:lstStyle/>
          <a:p>
            <a:pPr algn="l">
              <a:lnSpc>
                <a:spcPts val="7103"/>
              </a:lnSpc>
            </a:pPr>
            <a:r>
              <a:rPr lang="en-US" sz="6399" b="1">
                <a:solidFill>
                  <a:srgbClr val="FFFFFF"/>
                </a:solidFill>
                <a:latin typeface="Montserrat Classic Bold"/>
                <a:ea typeface="Montserrat Classic Bold"/>
                <a:cs typeface="Montserrat Classic Bold"/>
                <a:sym typeface="Montserrat Classic Bold"/>
              </a:rPr>
              <a:t>THANK YOU FOR YOUR TIME!</a:t>
            </a:r>
          </a:p>
        </p:txBody>
      </p:sp>
      <p:sp>
        <p:nvSpPr>
          <p:cNvPr id="12" name="TextBox 12"/>
          <p:cNvSpPr txBox="1"/>
          <p:nvPr/>
        </p:nvSpPr>
        <p:spPr>
          <a:xfrm>
            <a:off x="9616990" y="6172153"/>
            <a:ext cx="5497979" cy="935355"/>
          </a:xfrm>
          <a:prstGeom prst="rect">
            <a:avLst/>
          </a:prstGeom>
        </p:spPr>
        <p:txBody>
          <a:bodyPr lIns="0" tIns="0" rIns="0" bIns="0" rtlCol="0" anchor="t">
            <a:spAutoFit/>
          </a:bodyPr>
          <a:lstStyle/>
          <a:p>
            <a:pPr algn="l">
              <a:lnSpc>
                <a:spcPts val="2520"/>
              </a:lnSpc>
            </a:pPr>
            <a:r>
              <a:rPr lang="en-US" sz="1800">
                <a:solidFill>
                  <a:srgbClr val="FFFFFF"/>
                </a:solidFill>
                <a:latin typeface="Inter"/>
                <a:ea typeface="Inter"/>
                <a:cs typeface="Inter"/>
                <a:sym typeface="Inter"/>
              </a:rPr>
              <a:t>Thank you for exploring the world of innovative and sustainable furniture design with us. Get in touch, and let’s turn your vision into reality.</a:t>
            </a:r>
          </a:p>
        </p:txBody>
      </p:sp>
      <p:sp>
        <p:nvSpPr>
          <p:cNvPr id="14" name="TextBox 14"/>
          <p:cNvSpPr txBox="1"/>
          <p:nvPr/>
        </p:nvSpPr>
        <p:spPr>
          <a:xfrm>
            <a:off x="3500990" y="5501557"/>
            <a:ext cx="4776175" cy="315849"/>
          </a:xfrm>
          <a:prstGeom prst="rect">
            <a:avLst/>
          </a:prstGeom>
        </p:spPr>
        <p:txBody>
          <a:bodyPr lIns="0" tIns="0" rIns="0" bIns="0" rtlCol="0" anchor="t">
            <a:spAutoFit/>
          </a:bodyPr>
          <a:lstStyle/>
          <a:p>
            <a:pPr algn="ctr">
              <a:lnSpc>
                <a:spcPts val="2583"/>
              </a:lnSpc>
            </a:pPr>
            <a:r>
              <a:rPr lang="en-US" sz="2100" b="1" spc="6" dirty="0">
                <a:solidFill>
                  <a:srgbClr val="FFFFFF"/>
                </a:solidFill>
                <a:latin typeface="Inter Medium"/>
                <a:ea typeface="Inter Medium"/>
                <a:cs typeface="Inter Medium"/>
                <a:sym typeface="Inter Medium"/>
              </a:rPr>
              <a:t>MIRTUN1999@GMAIL.COM</a:t>
            </a:r>
          </a:p>
        </p:txBody>
      </p:sp>
      <p:sp>
        <p:nvSpPr>
          <p:cNvPr id="15" name="TextBox 15"/>
          <p:cNvSpPr txBox="1"/>
          <p:nvPr/>
        </p:nvSpPr>
        <p:spPr>
          <a:xfrm>
            <a:off x="3500990" y="4448341"/>
            <a:ext cx="4776175" cy="315849"/>
          </a:xfrm>
          <a:prstGeom prst="rect">
            <a:avLst/>
          </a:prstGeom>
        </p:spPr>
        <p:txBody>
          <a:bodyPr lIns="0" tIns="0" rIns="0" bIns="0" rtlCol="0" anchor="t">
            <a:spAutoFit/>
          </a:bodyPr>
          <a:lstStyle/>
          <a:p>
            <a:pPr algn="ctr">
              <a:lnSpc>
                <a:spcPts val="2583"/>
              </a:lnSpc>
            </a:pPr>
            <a:r>
              <a:rPr lang="en-US" sz="2100" b="1" spc="6" dirty="0">
                <a:solidFill>
                  <a:srgbClr val="FFFFFF"/>
                </a:solidFill>
                <a:latin typeface="Inter Medium"/>
                <a:ea typeface="Inter Medium"/>
                <a:cs typeface="Inter Medium"/>
                <a:sym typeface="Inter Medium"/>
              </a:rPr>
              <a:t>https://github.com/Mirtunjay24</a:t>
            </a:r>
          </a:p>
        </p:txBody>
      </p:sp>
      <p:sp>
        <p:nvSpPr>
          <p:cNvPr id="16" name="TextBox 16"/>
          <p:cNvSpPr txBox="1"/>
          <p:nvPr/>
        </p:nvSpPr>
        <p:spPr>
          <a:xfrm>
            <a:off x="3500990" y="3395125"/>
            <a:ext cx="4776175" cy="315849"/>
          </a:xfrm>
          <a:prstGeom prst="rect">
            <a:avLst/>
          </a:prstGeom>
        </p:spPr>
        <p:txBody>
          <a:bodyPr lIns="0" tIns="0" rIns="0" bIns="0" rtlCol="0" anchor="t">
            <a:spAutoFit/>
          </a:bodyPr>
          <a:lstStyle/>
          <a:p>
            <a:pPr algn="ctr">
              <a:lnSpc>
                <a:spcPts val="2583"/>
              </a:lnSpc>
            </a:pPr>
            <a:r>
              <a:rPr lang="en-US" sz="2100" b="1" spc="6" dirty="0">
                <a:solidFill>
                  <a:srgbClr val="FFFFFF"/>
                </a:solidFill>
                <a:latin typeface="Inter Medium"/>
                <a:ea typeface="Inter Medium"/>
                <a:cs typeface="Inter Medium"/>
                <a:sym typeface="Inter Medium"/>
              </a:rPr>
              <a:t> 7979982592</a:t>
            </a:r>
          </a:p>
        </p:txBody>
      </p:sp>
      <p:sp>
        <p:nvSpPr>
          <p:cNvPr id="17" name="TextBox 17"/>
          <p:cNvSpPr txBox="1"/>
          <p:nvPr/>
        </p:nvSpPr>
        <p:spPr>
          <a:xfrm>
            <a:off x="1028700" y="8940212"/>
            <a:ext cx="6323081" cy="315849"/>
          </a:xfrm>
          <a:prstGeom prst="rect">
            <a:avLst/>
          </a:prstGeom>
        </p:spPr>
        <p:txBody>
          <a:bodyPr lIns="0" tIns="0" rIns="0" bIns="0" rtlCol="0" anchor="t">
            <a:spAutoFit/>
          </a:bodyPr>
          <a:lstStyle/>
          <a:p>
            <a:pPr algn="l">
              <a:lnSpc>
                <a:spcPts val="2583"/>
              </a:lnSpc>
            </a:pPr>
            <a:r>
              <a:rPr lang="en-US" sz="2100" b="1" spc="6">
                <a:solidFill>
                  <a:srgbClr val="FFFFFF"/>
                </a:solidFill>
                <a:latin typeface="Inter Medium"/>
                <a:ea typeface="Inter Medium"/>
                <a:cs typeface="Inter Medium"/>
                <a:sym typeface="Inter Medium"/>
              </a:rPr>
              <a:t>Let's Create Something Extraordinary Together</a:t>
            </a:r>
          </a:p>
        </p:txBody>
      </p:sp>
      <p:sp>
        <p:nvSpPr>
          <p:cNvPr id="18" name="TextBox 18"/>
          <p:cNvSpPr txBox="1"/>
          <p:nvPr/>
        </p:nvSpPr>
        <p:spPr>
          <a:xfrm>
            <a:off x="13390496" y="8942451"/>
            <a:ext cx="4364104" cy="314510"/>
          </a:xfrm>
          <a:prstGeom prst="rect">
            <a:avLst/>
          </a:prstGeom>
        </p:spPr>
        <p:txBody>
          <a:bodyPr wrap="square" lIns="0" tIns="0" rIns="0" bIns="0" rtlCol="0" anchor="t">
            <a:spAutoFit/>
          </a:bodyPr>
          <a:lstStyle/>
          <a:p>
            <a:pPr algn="r">
              <a:lnSpc>
                <a:spcPts val="2583"/>
              </a:lnSpc>
            </a:pPr>
            <a:r>
              <a:rPr lang="en-US" sz="2100" b="1" spc="6" dirty="0">
                <a:solidFill>
                  <a:srgbClr val="FFFFFF"/>
                </a:solidFill>
                <a:latin typeface="Inter Medium"/>
                <a:ea typeface="Inter Medium"/>
                <a:cs typeface="Inter Medium"/>
                <a:sym typeface="Inter Medium"/>
              </a:rPr>
              <a:t>Presented by MIRTUNJAY KUMAR </a:t>
            </a:r>
          </a:p>
        </p:txBody>
      </p:sp>
      <p:sp>
        <p:nvSpPr>
          <p:cNvPr id="19" name="TextBox 14">
            <a:extLst>
              <a:ext uri="{FF2B5EF4-FFF2-40B4-BE49-F238E27FC236}">
                <a16:creationId xmlns:a16="http://schemas.microsoft.com/office/drawing/2014/main" id="{C309C006-C743-6509-5CD5-5B7935C41365}"/>
              </a:ext>
            </a:extLst>
          </p:cNvPr>
          <p:cNvSpPr txBox="1"/>
          <p:nvPr/>
        </p:nvSpPr>
        <p:spPr>
          <a:xfrm>
            <a:off x="3503521" y="6366590"/>
            <a:ext cx="5386726" cy="305340"/>
          </a:xfrm>
          <a:prstGeom prst="rect">
            <a:avLst/>
          </a:prstGeom>
        </p:spPr>
        <p:txBody>
          <a:bodyPr wrap="square" lIns="0" tIns="0" rIns="0" bIns="0" rtlCol="0" anchor="t">
            <a:spAutoFit/>
          </a:bodyPr>
          <a:lstStyle/>
          <a:p>
            <a:pPr algn="ctr">
              <a:lnSpc>
                <a:spcPts val="2583"/>
              </a:lnSpc>
            </a:pPr>
            <a:r>
              <a:rPr lang="en-US" b="1" spc="6" dirty="0">
                <a:solidFill>
                  <a:srgbClr val="FFFFFF"/>
                </a:solidFill>
                <a:latin typeface="Inter Medium"/>
                <a:ea typeface="Inter Medium"/>
                <a:cs typeface="Inter Medium"/>
                <a:sym typeface="Inter Medium"/>
              </a:rPr>
              <a:t>https://www.linkedin.com/in/mirtunjay-kumar23/</a:t>
            </a:r>
          </a:p>
        </p:txBody>
      </p:sp>
      <p:pic>
        <p:nvPicPr>
          <p:cNvPr id="20" name="Graphic 19" descr="Receiver with solid fill">
            <a:extLst>
              <a:ext uri="{FF2B5EF4-FFF2-40B4-BE49-F238E27FC236}">
                <a16:creationId xmlns:a16="http://schemas.microsoft.com/office/drawing/2014/main" id="{A63CEE95-1BB4-FF39-F1A3-9140075DCB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5800" y="3298759"/>
            <a:ext cx="527593" cy="527587"/>
          </a:xfrm>
          <a:prstGeom prst="rect">
            <a:avLst/>
          </a:prstGeom>
        </p:spPr>
      </p:pic>
      <p:pic>
        <p:nvPicPr>
          <p:cNvPr id="22" name="Graphic 21" descr="Email with solid fill">
            <a:extLst>
              <a:ext uri="{FF2B5EF4-FFF2-40B4-BE49-F238E27FC236}">
                <a16:creationId xmlns:a16="http://schemas.microsoft.com/office/drawing/2014/main" id="{7DE8FC8B-C5B1-815D-E0DB-409D68CB29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8564" y="5386219"/>
            <a:ext cx="609600" cy="579858"/>
          </a:xfrm>
          <a:prstGeom prst="rect">
            <a:avLst/>
          </a:prstGeom>
        </p:spPr>
      </p:pic>
      <p:pic>
        <p:nvPicPr>
          <p:cNvPr id="24" name="Picture 23">
            <a:extLst>
              <a:ext uri="{FF2B5EF4-FFF2-40B4-BE49-F238E27FC236}">
                <a16:creationId xmlns:a16="http://schemas.microsoft.com/office/drawing/2014/main" id="{D3FA7615-C0D2-46D1-A410-D7E48391D222}"/>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3159762" y="4275999"/>
            <a:ext cx="633602" cy="647933"/>
          </a:xfrm>
          <a:prstGeom prst="rect">
            <a:avLst/>
          </a:prstGeom>
        </p:spPr>
      </p:pic>
      <p:pic>
        <p:nvPicPr>
          <p:cNvPr id="26" name="Picture 25">
            <a:extLst>
              <a:ext uri="{FF2B5EF4-FFF2-40B4-BE49-F238E27FC236}">
                <a16:creationId xmlns:a16="http://schemas.microsoft.com/office/drawing/2014/main" id="{9F2C0280-E88C-D10E-E92B-5108F0F831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34279" y="6344563"/>
            <a:ext cx="589911" cy="53661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TotalTime>
  <Words>675</Words>
  <Application>Microsoft Office PowerPoint</Application>
  <PresentationFormat>Custom</PresentationFormat>
  <Paragraphs>52</Paragraphs>
  <Slides>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Inter Medium</vt:lpstr>
      <vt:lpstr>Calibri</vt:lpstr>
      <vt:lpstr>Inter</vt:lpstr>
      <vt:lpstr>Montserrat Classic Bold</vt:lpstr>
      <vt:lpstr>Libre Baskerville</vt:lpstr>
      <vt:lpstr>Lato Light</vt:lpstr>
      <vt:lpstr>Baskerville Old Face</vt:lpstr>
      <vt:lpstr>Arial Unicode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dc:title>
  <cp:lastModifiedBy>Mirtunjay kumar</cp:lastModifiedBy>
  <cp:revision>2</cp:revision>
  <dcterms:created xsi:type="dcterms:W3CDTF">2006-08-16T00:00:00Z</dcterms:created>
  <dcterms:modified xsi:type="dcterms:W3CDTF">2025-06-09T12:35:57Z</dcterms:modified>
  <dc:identifier>DAGp0U8QhZc</dc:identifier>
</cp:coreProperties>
</file>